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2.xml" ContentType="application/vnd.openxmlformats-officedocument.wordprocessingml.header+xml"/>
  <Override PartName="/word/footer3.xml" ContentType="application/vnd.openxmlformats-officedocument.wordprocessingml.footer+xml"/>
  <Override PartName="/word/header3.xml" ContentType="application/vnd.openxmlformats-officedocument.wordprocessingml.head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0788D688" w14:textId="77777777" w:rsidR="00D70C43" w:rsidRPr="00225E7D" w:rsidRDefault="00D70C43" w:rsidP="00D70C43">
      <w:pPr>
        <w:jc w:val="center"/>
        <w:rPr>
          <w:b/>
          <w:bCs/>
        </w:rPr>
      </w:pPr>
      <w:r w:rsidRPr="00632A6E">
        <w:rPr>
          <w:b/>
          <w:bCs/>
          <w:noProof/>
        </w:rPr>
        <w:drawing>
          <wp:inline distT="0" distB="0" distL="0" distR="0" wp14:anchorId="16657802" wp14:editId="4DB99F8B">
            <wp:extent cx="4460875" cy="967740"/>
            <wp:effectExtent l="0" t="0" r="0" b="3810"/>
            <wp:docPr id="1"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0"/>
                    <pic:cNvPicPr>
                      <a:picLocks noChangeAspect="1" noChangeArrowheads="1"/>
                    </pic:cNvPicPr>
                  </pic:nvPicPr>
                  <pic:blipFill>
                    <a:blip r:embed="rId13" cstate="print">
                      <a:extLst>
                        <a:ext uri="{28A0092B-C50C-407E-A947-70E740481C1C}">
                          <a14:useLocalDpi xmlns:a14="http://schemas.microsoft.com/office/drawing/2010/main" val="0"/>
                        </a:ext>
                      </a:extLst>
                    </a:blip>
                    <a:stretch>
                      <a:fillRect/>
                    </a:stretch>
                  </pic:blipFill>
                  <pic:spPr bwMode="auto">
                    <a:xfrm>
                      <a:off x="0" y="0"/>
                      <a:ext cx="4460875" cy="967740"/>
                    </a:xfrm>
                    <a:prstGeom prst="rect">
                      <a:avLst/>
                    </a:prstGeom>
                    <a:noFill/>
                    <a:ln>
                      <a:noFill/>
                    </a:ln>
                  </pic:spPr>
                </pic:pic>
              </a:graphicData>
            </a:graphic>
          </wp:inline>
        </w:drawing>
      </w:r>
      <w:r>
        <w:rPr>
          <w:b/>
          <w:bCs/>
          <w:noProof/>
        </w:rPr>
        <w:br w:type="textWrapping" w:clear="all"/>
      </w:r>
    </w:p>
    <w:p w14:paraId="279ACEFD" w14:textId="77777777" w:rsidR="00D70C43" w:rsidRPr="00EC1DC7" w:rsidRDefault="00D70C43" w:rsidP="00D70C43">
      <w:pPr>
        <w:bidi/>
        <w:jc w:val="center"/>
        <w:rPr>
          <w:b/>
          <w:bCs/>
          <w:color w:val="996633"/>
          <w:sz w:val="32"/>
          <w:szCs w:val="32"/>
        </w:rPr>
      </w:pPr>
      <w:r w:rsidRPr="00EC1DC7">
        <w:rPr>
          <w:rFonts w:cs="Arial"/>
          <w:b/>
          <w:bCs/>
          <w:color w:val="996633"/>
          <w:sz w:val="32"/>
          <w:szCs w:val="32"/>
          <w:rtl/>
        </w:rPr>
        <w:t>مكتب التخطيط الأكاديمي وضمان الجودة</w:t>
      </w:r>
    </w:p>
    <w:p w14:paraId="03A0989C" w14:textId="3688AF17" w:rsidR="00D021E7" w:rsidRPr="00EC1DC7" w:rsidRDefault="00D70C43" w:rsidP="00D70C43">
      <w:pPr>
        <w:tabs>
          <w:tab w:val="left" w:pos="2385"/>
        </w:tabs>
        <w:spacing w:after="0"/>
        <w:jc w:val="center"/>
        <w:rPr>
          <w:rFonts w:ascii="Roboto" w:hAnsi="Roboto"/>
          <w:b/>
          <w:bCs/>
          <w:color w:val="996633"/>
          <w:sz w:val="28"/>
          <w:szCs w:val="28"/>
          <w:rtl/>
        </w:rPr>
      </w:pPr>
      <w:r w:rsidRPr="00EC1DC7">
        <w:rPr>
          <w:rFonts w:ascii="Roboto" w:hAnsi="Roboto"/>
          <w:b/>
          <w:bCs/>
          <w:color w:val="996633"/>
          <w:sz w:val="28"/>
          <w:szCs w:val="28"/>
        </w:rPr>
        <w:t>Academic Planning and Quality Assurance (APQA) Office</w:t>
      </w:r>
      <w:r w:rsidR="00EC1DC7" w:rsidRPr="00EC1DC7">
        <w:rPr>
          <w:rFonts w:ascii="Roboto" w:hAnsi="Roboto"/>
          <w:b/>
          <w:bCs/>
          <w:color w:val="996633"/>
          <w:sz w:val="28"/>
          <w:szCs w:val="28"/>
        </w:rPr>
        <w:t xml:space="preserve"> /</w:t>
      </w:r>
    </w:p>
    <w:p w14:paraId="3C5CA87E" w14:textId="77777777" w:rsidR="00EC1DC7" w:rsidRDefault="00EC1DC7" w:rsidP="00D70C43">
      <w:pPr>
        <w:tabs>
          <w:tab w:val="left" w:pos="2385"/>
        </w:tabs>
        <w:spacing w:after="0"/>
        <w:jc w:val="center"/>
        <w:rPr>
          <w:rFonts w:ascii="Roboto" w:hAnsi="Roboto"/>
          <w:b/>
          <w:bCs/>
          <w:color w:val="996633"/>
          <w:sz w:val="36"/>
          <w:szCs w:val="36"/>
        </w:rPr>
      </w:pPr>
    </w:p>
    <w:p w14:paraId="05868A49" w14:textId="455737B3" w:rsidR="00EC1DC7" w:rsidRPr="00EC1DC7" w:rsidRDefault="00EC1DC7" w:rsidP="00EC1DC7">
      <w:pPr>
        <w:tabs>
          <w:tab w:val="left" w:pos="2385"/>
        </w:tabs>
        <w:spacing w:after="0"/>
        <w:jc w:val="center"/>
        <w:rPr>
          <w:rFonts w:cs="Arial"/>
          <w:b/>
          <w:bCs/>
          <w:color w:val="996633"/>
          <w:sz w:val="32"/>
          <w:szCs w:val="32"/>
          <w:rtl/>
        </w:rPr>
      </w:pPr>
      <w:r w:rsidRPr="00EC1DC7">
        <w:rPr>
          <w:rFonts w:cs="Arial"/>
          <w:b/>
          <w:bCs/>
          <w:color w:val="996633"/>
          <w:sz w:val="32"/>
          <w:szCs w:val="32"/>
          <w:rtl/>
        </w:rPr>
        <w:t xml:space="preserve">مكتب الدراسات العليا </w:t>
      </w:r>
    </w:p>
    <w:p w14:paraId="08791D68" w14:textId="13443BC3" w:rsidR="00EC1DC7" w:rsidRPr="00EC1DC7" w:rsidRDefault="00EC1DC7" w:rsidP="00D70C43">
      <w:pPr>
        <w:tabs>
          <w:tab w:val="left" w:pos="2385"/>
        </w:tabs>
        <w:spacing w:after="0"/>
        <w:jc w:val="center"/>
        <w:rPr>
          <w:rFonts w:ascii="Roboto" w:hAnsi="Roboto"/>
          <w:b/>
          <w:bCs/>
          <w:color w:val="996633"/>
          <w:sz w:val="28"/>
          <w:szCs w:val="28"/>
        </w:rPr>
      </w:pPr>
      <w:r w:rsidRPr="00EC1DC7">
        <w:rPr>
          <w:rFonts w:ascii="Roboto" w:hAnsi="Roboto"/>
          <w:b/>
          <w:bCs/>
          <w:color w:val="996633"/>
          <w:sz w:val="28"/>
          <w:szCs w:val="28"/>
        </w:rPr>
        <w:t>Office of Graduate Studies</w:t>
      </w:r>
    </w:p>
    <w:p w14:paraId="7DFC445F" w14:textId="77777777" w:rsidR="00D70C43" w:rsidRDefault="00D70C43" w:rsidP="00D70C43">
      <w:pPr>
        <w:tabs>
          <w:tab w:val="left" w:pos="2385"/>
        </w:tabs>
        <w:spacing w:after="0"/>
        <w:jc w:val="center"/>
        <w:rPr>
          <w:rFonts w:asciiTheme="majorBidi" w:hAnsiTheme="majorBidi" w:cstheme="majorBidi"/>
          <w:b/>
          <w:bCs/>
          <w:sz w:val="32"/>
          <w:szCs w:val="32"/>
          <w:rtl/>
        </w:rPr>
      </w:pPr>
    </w:p>
    <w:p w14:paraId="16D5E229" w14:textId="77777777" w:rsidR="00EC1DC7" w:rsidRPr="00EC1DC7" w:rsidRDefault="00EC1DC7" w:rsidP="00D70C43">
      <w:pPr>
        <w:tabs>
          <w:tab w:val="left" w:pos="2385"/>
        </w:tabs>
        <w:spacing w:after="0"/>
        <w:jc w:val="center"/>
        <w:rPr>
          <w:rFonts w:asciiTheme="majorBidi" w:hAnsiTheme="majorBidi" w:cstheme="majorBidi"/>
          <w:b/>
          <w:bCs/>
          <w:sz w:val="32"/>
          <w:szCs w:val="32"/>
        </w:rPr>
      </w:pPr>
    </w:p>
    <w:p w14:paraId="48D0E72C" w14:textId="6B07BBCC" w:rsidR="00D021E7" w:rsidRPr="00840FF0" w:rsidRDefault="00D021E7" w:rsidP="001E6848">
      <w:pPr>
        <w:tabs>
          <w:tab w:val="left" w:pos="2385"/>
        </w:tabs>
        <w:spacing w:after="0"/>
        <w:jc w:val="center"/>
        <w:rPr>
          <w:rFonts w:asciiTheme="majorBidi" w:hAnsiTheme="majorBidi" w:cstheme="majorBidi"/>
          <w:b/>
          <w:bCs/>
          <w:sz w:val="28"/>
          <w:szCs w:val="28"/>
        </w:rPr>
      </w:pPr>
    </w:p>
    <w:p w14:paraId="11E0CFDB" w14:textId="77777777" w:rsidR="00D021E7" w:rsidRPr="00840FF0" w:rsidRDefault="00D021E7" w:rsidP="001E6848">
      <w:pPr>
        <w:tabs>
          <w:tab w:val="left" w:pos="2385"/>
        </w:tabs>
        <w:spacing w:after="0"/>
        <w:jc w:val="center"/>
        <w:rPr>
          <w:rFonts w:asciiTheme="majorBidi" w:hAnsiTheme="majorBidi" w:cstheme="majorBidi"/>
          <w:b/>
          <w:bCs/>
          <w:sz w:val="28"/>
          <w:szCs w:val="28"/>
        </w:rPr>
      </w:pPr>
    </w:p>
    <w:p w14:paraId="07425EE5" w14:textId="77777777" w:rsidR="00D70C43" w:rsidRDefault="00753588" w:rsidP="00753588">
      <w:pPr>
        <w:spacing w:after="0"/>
        <w:jc w:val="center"/>
        <w:rPr>
          <w:rFonts w:asciiTheme="majorBidi" w:hAnsiTheme="majorBidi" w:cstheme="majorBidi"/>
          <w:b/>
          <w:bCs/>
          <w:color w:val="262626" w:themeColor="text1" w:themeTint="D9"/>
          <w:sz w:val="56"/>
          <w:szCs w:val="56"/>
        </w:rPr>
      </w:pPr>
      <w:r w:rsidRPr="00D70C43">
        <w:rPr>
          <w:rFonts w:asciiTheme="majorBidi" w:hAnsiTheme="majorBidi" w:cstheme="majorBidi"/>
          <w:b/>
          <w:bCs/>
          <w:color w:val="262626" w:themeColor="text1" w:themeTint="D9"/>
          <w:sz w:val="56"/>
          <w:szCs w:val="56"/>
        </w:rPr>
        <w:t xml:space="preserve">Annual Assessment Report </w:t>
      </w:r>
    </w:p>
    <w:p w14:paraId="76817327" w14:textId="3374147A" w:rsidR="00753588" w:rsidRPr="00D70C43" w:rsidRDefault="00753588" w:rsidP="00753588">
      <w:pPr>
        <w:spacing w:after="0"/>
        <w:jc w:val="center"/>
        <w:rPr>
          <w:rFonts w:asciiTheme="majorBidi" w:hAnsiTheme="majorBidi" w:cstheme="majorBidi"/>
          <w:b/>
          <w:bCs/>
          <w:color w:val="262626" w:themeColor="text1" w:themeTint="D9"/>
          <w:sz w:val="56"/>
          <w:szCs w:val="56"/>
        </w:rPr>
      </w:pPr>
      <w:r w:rsidRPr="00D70C43">
        <w:rPr>
          <w:rFonts w:asciiTheme="majorBidi" w:hAnsiTheme="majorBidi" w:cstheme="majorBidi"/>
          <w:b/>
          <w:bCs/>
          <w:color w:val="262626" w:themeColor="text1" w:themeTint="D9"/>
          <w:sz w:val="56"/>
          <w:szCs w:val="56"/>
        </w:rPr>
        <w:t>(AAR)</w:t>
      </w:r>
    </w:p>
    <w:p w14:paraId="20B8EE93" w14:textId="6FD01B7A" w:rsidR="00E65E20" w:rsidRPr="00840FF0" w:rsidRDefault="008650C7" w:rsidP="00753588">
      <w:pPr>
        <w:tabs>
          <w:tab w:val="left" w:pos="2385"/>
        </w:tabs>
        <w:bidi/>
        <w:spacing w:after="0"/>
        <w:rPr>
          <w:rFonts w:asciiTheme="majorBidi" w:hAnsiTheme="majorBidi" w:cstheme="majorBidi"/>
          <w:b/>
          <w:bCs/>
        </w:rPr>
      </w:pPr>
      <w:r w:rsidRPr="00840FF0">
        <w:rPr>
          <w:rFonts w:asciiTheme="majorBidi" w:hAnsiTheme="majorBidi" w:cstheme="majorBidi"/>
          <w:b/>
          <w:bCs/>
          <w:sz w:val="28"/>
          <w:szCs w:val="28"/>
        </w:rPr>
        <w:t xml:space="preserve">                </w:t>
      </w:r>
    </w:p>
    <w:p w14:paraId="6B8FDF8B" w14:textId="77777777" w:rsidR="00E65E20" w:rsidRPr="00840FF0" w:rsidRDefault="00E65E20" w:rsidP="00611CC4">
      <w:pPr>
        <w:tabs>
          <w:tab w:val="left" w:pos="2385"/>
          <w:tab w:val="left" w:pos="8525"/>
        </w:tabs>
        <w:spacing w:line="264" w:lineRule="auto"/>
        <w:rPr>
          <w:rFonts w:asciiTheme="majorBidi" w:hAnsiTheme="majorBidi" w:cstheme="majorBidi"/>
          <w:b/>
          <w:bCs/>
        </w:rPr>
      </w:pPr>
    </w:p>
    <w:tbl>
      <w:tblPr>
        <w:tblW w:w="0" w:type="auto"/>
        <w:tblBorders>
          <w:top w:val="single" w:sz="8" w:space="0" w:color="000000"/>
          <w:left w:val="single" w:sz="8" w:space="0" w:color="000000"/>
          <w:bottom w:val="single" w:sz="8" w:space="0" w:color="000000"/>
          <w:right w:val="single" w:sz="8" w:space="0" w:color="000000"/>
          <w:insideH w:val="single" w:sz="6" w:space="0" w:color="000000"/>
          <w:insideV w:val="single" w:sz="6" w:space="0" w:color="000000"/>
        </w:tblBorders>
        <w:tblCellMar>
          <w:left w:w="58" w:type="dxa"/>
          <w:right w:w="58" w:type="dxa"/>
        </w:tblCellMar>
        <w:tblLook w:val="00A0" w:firstRow="1" w:lastRow="0" w:firstColumn="1" w:lastColumn="0" w:noHBand="0" w:noVBand="0"/>
      </w:tblPr>
      <w:tblGrid>
        <w:gridCol w:w="2931"/>
        <w:gridCol w:w="6957"/>
      </w:tblGrid>
      <w:tr w:rsidR="00707750" w:rsidRPr="00840FF0" w14:paraId="601F6CF8" w14:textId="77777777" w:rsidTr="00D70C43">
        <w:tc>
          <w:tcPr>
            <w:tcW w:w="2931" w:type="dxa"/>
            <w:tcBorders>
              <w:right w:val="single" w:sz="8" w:space="0" w:color="000000"/>
            </w:tcBorders>
            <w:shd w:val="clear" w:color="auto" w:fill="D9D9D9"/>
            <w:vAlign w:val="center"/>
          </w:tcPr>
          <w:p w14:paraId="73868217" w14:textId="6D426823" w:rsidR="00707750" w:rsidRPr="00840FF0" w:rsidRDefault="00707750" w:rsidP="00FF011D">
            <w:pPr>
              <w:spacing w:before="120"/>
              <w:rPr>
                <w:rFonts w:asciiTheme="majorBidi" w:hAnsiTheme="majorBidi" w:cstheme="majorBidi"/>
                <w:b/>
                <w:bCs/>
              </w:rPr>
            </w:pPr>
            <w:r w:rsidRPr="00840FF0">
              <w:rPr>
                <w:rFonts w:asciiTheme="majorBidi" w:hAnsiTheme="majorBidi" w:cstheme="majorBidi"/>
                <w:b/>
                <w:bCs/>
              </w:rPr>
              <w:t>College</w:t>
            </w:r>
          </w:p>
        </w:tc>
        <w:tc>
          <w:tcPr>
            <w:tcW w:w="6957" w:type="dxa"/>
            <w:tcBorders>
              <w:top w:val="single" w:sz="8" w:space="0" w:color="000000"/>
              <w:left w:val="single" w:sz="8" w:space="0" w:color="000000"/>
              <w:bottom w:val="single" w:sz="6" w:space="0" w:color="000000"/>
            </w:tcBorders>
            <w:vAlign w:val="center"/>
          </w:tcPr>
          <w:p w14:paraId="0A39A299" w14:textId="599FF26D" w:rsidR="00707750" w:rsidRPr="00840FF0" w:rsidRDefault="00D70C43" w:rsidP="00D617F0">
            <w:pPr>
              <w:spacing w:after="0"/>
              <w:rPr>
                <w:rFonts w:asciiTheme="majorBidi" w:hAnsiTheme="majorBidi" w:cstheme="majorBidi"/>
              </w:rPr>
            </w:pPr>
            <w:r w:rsidRPr="00D70C43">
              <w:rPr>
                <w:rFonts w:asciiTheme="majorBidi" w:hAnsiTheme="majorBidi" w:cstheme="majorBidi"/>
              </w:rPr>
              <w:fldChar w:fldCharType="begin"/>
            </w:r>
            <w:r w:rsidRPr="00D70C43">
              <w:rPr>
                <w:rFonts w:asciiTheme="majorBidi" w:hAnsiTheme="majorBidi" w:cstheme="majorBidi"/>
              </w:rPr>
              <w:instrText xml:space="preserve"> INCLUDETEXT  \* Caps  \* MERGEFORMAT </w:instrText>
            </w:r>
            <w:r w:rsidRPr="00D70C43">
              <w:rPr>
                <w:rFonts w:asciiTheme="majorBidi" w:hAnsiTheme="majorBidi" w:cstheme="majorBidi"/>
              </w:rPr>
              <w:fldChar w:fldCharType="separate"/>
            </w:r>
            <w:sdt>
              <w:sdtPr>
                <w:rPr>
                  <w:rFonts w:asciiTheme="majorBidi" w:hAnsiTheme="majorBidi" w:cstheme="majorBidi"/>
                </w:rPr>
                <w:alias w:val="Company"/>
                <w:tag w:val=""/>
                <w:id w:val="727960176"/>
                <w:placeholder>
                  <w:docPart w:val="25E2491FFB65470EA16E0F7206050693"/>
                </w:placeholder>
                <w:dataBinding w:prefixMappings="xmlns:ns0='http://schemas.openxmlformats.org/officeDocument/2006/extended-properties' " w:xpath="/ns0:Properties[1]/ns0:Company[1]" w:storeItemID="{6668398D-A668-4E3E-A5EB-62B293D839F1}"/>
                <w:text/>
              </w:sdtPr>
              <w:sdtContent>
                <w:r>
                  <w:rPr>
                    <w:rFonts w:asciiTheme="majorBidi" w:hAnsiTheme="majorBidi" w:cstheme="majorBidi"/>
                  </w:rPr>
                  <w:t xml:space="preserve">College </w:t>
                </w:r>
                <w:r w:rsidR="00D617F0">
                  <w:rPr>
                    <w:rFonts w:asciiTheme="majorBidi" w:hAnsiTheme="majorBidi" w:cstheme="majorBidi"/>
                  </w:rPr>
                  <w:t>Name</w:t>
                </w:r>
              </w:sdtContent>
            </w:sdt>
            <w:r w:rsidRPr="00D70C43">
              <w:rPr>
                <w:rFonts w:asciiTheme="majorBidi" w:hAnsiTheme="majorBidi" w:cstheme="majorBidi"/>
              </w:rPr>
              <w:fldChar w:fldCharType="end"/>
            </w:r>
          </w:p>
        </w:tc>
      </w:tr>
      <w:tr w:rsidR="00707750" w:rsidRPr="00840FF0" w14:paraId="044074C7" w14:textId="77777777" w:rsidTr="00D70C43">
        <w:tc>
          <w:tcPr>
            <w:tcW w:w="2931" w:type="dxa"/>
            <w:tcBorders>
              <w:right w:val="single" w:sz="8" w:space="0" w:color="000000"/>
            </w:tcBorders>
            <w:shd w:val="clear" w:color="auto" w:fill="D9D9D9"/>
            <w:vAlign w:val="center"/>
          </w:tcPr>
          <w:p w14:paraId="30A45870" w14:textId="6776AF31" w:rsidR="00707750" w:rsidRPr="00840FF0" w:rsidRDefault="00707750" w:rsidP="00FF011D">
            <w:pPr>
              <w:spacing w:before="120"/>
              <w:rPr>
                <w:rFonts w:asciiTheme="majorBidi" w:hAnsiTheme="majorBidi" w:cstheme="majorBidi"/>
                <w:b/>
                <w:bCs/>
              </w:rPr>
            </w:pPr>
            <w:r w:rsidRPr="00840FF0">
              <w:rPr>
                <w:rFonts w:asciiTheme="majorBidi" w:hAnsiTheme="majorBidi" w:cstheme="majorBidi"/>
                <w:b/>
                <w:bCs/>
              </w:rPr>
              <w:t>Department</w:t>
            </w:r>
          </w:p>
        </w:tc>
        <w:tc>
          <w:tcPr>
            <w:tcW w:w="6957" w:type="dxa"/>
            <w:tcBorders>
              <w:top w:val="single" w:sz="6" w:space="0" w:color="000000"/>
              <w:left w:val="single" w:sz="8" w:space="0" w:color="000000"/>
              <w:bottom w:val="single" w:sz="6" w:space="0" w:color="000000"/>
            </w:tcBorders>
            <w:vAlign w:val="center"/>
          </w:tcPr>
          <w:p w14:paraId="2BE17B35" w14:textId="3D51CB1F" w:rsidR="00707750" w:rsidRPr="00840FF0" w:rsidRDefault="00707750" w:rsidP="00FF011D">
            <w:pPr>
              <w:spacing w:after="0"/>
              <w:rPr>
                <w:rFonts w:asciiTheme="majorBidi" w:hAnsiTheme="majorBidi" w:cstheme="majorBidi"/>
              </w:rPr>
            </w:pPr>
          </w:p>
        </w:tc>
      </w:tr>
      <w:tr w:rsidR="00D70C43" w:rsidRPr="00840FF0" w14:paraId="22701FAD" w14:textId="77777777" w:rsidTr="00D70C43">
        <w:tc>
          <w:tcPr>
            <w:tcW w:w="2931" w:type="dxa"/>
            <w:tcBorders>
              <w:right w:val="single" w:sz="8" w:space="0" w:color="000000"/>
            </w:tcBorders>
            <w:shd w:val="clear" w:color="auto" w:fill="D9D9D9"/>
            <w:vAlign w:val="center"/>
          </w:tcPr>
          <w:p w14:paraId="37CCA593" w14:textId="27A1F250" w:rsidR="00D70C43" w:rsidRPr="00840FF0" w:rsidRDefault="00D70C43" w:rsidP="00D70C43">
            <w:pPr>
              <w:spacing w:before="120"/>
              <w:rPr>
                <w:rFonts w:asciiTheme="majorBidi" w:hAnsiTheme="majorBidi" w:cstheme="majorBidi"/>
                <w:b/>
                <w:bCs/>
              </w:rPr>
            </w:pPr>
            <w:r w:rsidRPr="00840FF0">
              <w:rPr>
                <w:rFonts w:asciiTheme="majorBidi" w:hAnsiTheme="majorBidi" w:cstheme="majorBidi"/>
                <w:b/>
                <w:bCs/>
              </w:rPr>
              <w:t>Program</w:t>
            </w:r>
          </w:p>
        </w:tc>
        <w:sdt>
          <w:sdtPr>
            <w:rPr>
              <w:rFonts w:asciiTheme="majorBidi" w:hAnsiTheme="majorBidi" w:cstheme="majorBidi"/>
            </w:rPr>
            <w:alias w:val="Manager"/>
            <w:tag w:val=""/>
            <w:id w:val="1507323684"/>
            <w:placeholder>
              <w:docPart w:val="7FF382AC113B41D9A82089AFCD116E50"/>
            </w:placeholder>
            <w:dataBinding w:prefixMappings="xmlns:ns0='http://schemas.openxmlformats.org/officeDocument/2006/extended-properties' " w:xpath="/ns0:Properties[1]/ns0:Manager[1]" w:storeItemID="{6668398D-A668-4E3E-A5EB-62B293D839F1}"/>
            <w:text/>
          </w:sdtPr>
          <w:sdtContent>
            <w:tc>
              <w:tcPr>
                <w:tcW w:w="6957" w:type="dxa"/>
                <w:tcBorders>
                  <w:top w:val="single" w:sz="6" w:space="0" w:color="000000"/>
                  <w:left w:val="single" w:sz="8" w:space="0" w:color="000000"/>
                  <w:bottom w:val="single" w:sz="6" w:space="0" w:color="000000"/>
                </w:tcBorders>
                <w:vAlign w:val="center"/>
              </w:tcPr>
              <w:p w14:paraId="40F8C37B" w14:textId="0F78D4E4" w:rsidR="00D70C43" w:rsidRPr="00D70C43" w:rsidRDefault="00D617F0" w:rsidP="00D617F0">
                <w:pPr>
                  <w:spacing w:after="0"/>
                  <w:rPr>
                    <w:rFonts w:asciiTheme="majorBidi" w:hAnsiTheme="majorBidi" w:cstheme="majorBidi"/>
                  </w:rPr>
                </w:pPr>
                <w:r>
                  <w:rPr>
                    <w:rFonts w:asciiTheme="majorBidi" w:hAnsiTheme="majorBidi" w:cstheme="majorBidi"/>
                  </w:rPr>
                  <w:t>Program Name</w:t>
                </w:r>
              </w:p>
            </w:tc>
          </w:sdtContent>
        </w:sdt>
      </w:tr>
      <w:tr w:rsidR="00D70C43" w:rsidRPr="00840FF0" w14:paraId="6509299F" w14:textId="77777777" w:rsidTr="00D70C43">
        <w:tc>
          <w:tcPr>
            <w:tcW w:w="2931" w:type="dxa"/>
            <w:tcBorders>
              <w:right w:val="single" w:sz="8" w:space="0" w:color="000000"/>
            </w:tcBorders>
            <w:shd w:val="clear" w:color="auto" w:fill="D9D9D9"/>
            <w:vAlign w:val="center"/>
          </w:tcPr>
          <w:p w14:paraId="427BE918" w14:textId="0AD9BA9C" w:rsidR="00D70C43" w:rsidRPr="00840FF0" w:rsidRDefault="00D70C43" w:rsidP="00D70C43">
            <w:pPr>
              <w:spacing w:before="120"/>
              <w:rPr>
                <w:rFonts w:asciiTheme="majorBidi" w:hAnsiTheme="majorBidi" w:cstheme="majorBidi"/>
                <w:b/>
                <w:bCs/>
              </w:rPr>
            </w:pPr>
            <w:r w:rsidRPr="00840FF0">
              <w:rPr>
                <w:rFonts w:asciiTheme="majorBidi" w:hAnsiTheme="majorBidi" w:cstheme="majorBidi"/>
                <w:b/>
                <w:bCs/>
              </w:rPr>
              <w:t>Head of Department</w:t>
            </w:r>
          </w:p>
        </w:tc>
        <w:tc>
          <w:tcPr>
            <w:tcW w:w="6957" w:type="dxa"/>
            <w:tcBorders>
              <w:top w:val="single" w:sz="6" w:space="0" w:color="000000"/>
              <w:left w:val="single" w:sz="8" w:space="0" w:color="000000"/>
              <w:bottom w:val="single" w:sz="6" w:space="0" w:color="000000"/>
            </w:tcBorders>
            <w:vAlign w:val="center"/>
          </w:tcPr>
          <w:p w14:paraId="26AA0EDE" w14:textId="77777777" w:rsidR="00D70C43" w:rsidRPr="00840FF0" w:rsidRDefault="00D70C43" w:rsidP="00D70C43">
            <w:pPr>
              <w:spacing w:after="0"/>
              <w:rPr>
                <w:rFonts w:asciiTheme="majorBidi" w:hAnsiTheme="majorBidi" w:cstheme="majorBidi"/>
              </w:rPr>
            </w:pPr>
          </w:p>
        </w:tc>
      </w:tr>
      <w:tr w:rsidR="00D70C43" w:rsidRPr="00840FF0" w14:paraId="412A7CA4" w14:textId="77777777" w:rsidTr="00D70C43">
        <w:tc>
          <w:tcPr>
            <w:tcW w:w="2931" w:type="dxa"/>
            <w:tcBorders>
              <w:right w:val="single" w:sz="8" w:space="0" w:color="000000"/>
            </w:tcBorders>
            <w:shd w:val="clear" w:color="auto" w:fill="D9D9D9"/>
            <w:vAlign w:val="center"/>
          </w:tcPr>
          <w:p w14:paraId="2B8EA3D6" w14:textId="5DD8BA74" w:rsidR="00D70C43" w:rsidRPr="00840FF0" w:rsidRDefault="00D70C43" w:rsidP="00D70C43">
            <w:pPr>
              <w:spacing w:before="120"/>
              <w:rPr>
                <w:rFonts w:asciiTheme="majorBidi" w:hAnsiTheme="majorBidi" w:cstheme="majorBidi"/>
                <w:b/>
                <w:bCs/>
              </w:rPr>
            </w:pPr>
            <w:r w:rsidRPr="00840FF0">
              <w:rPr>
                <w:rFonts w:asciiTheme="majorBidi" w:hAnsiTheme="majorBidi" w:cstheme="majorBidi"/>
                <w:b/>
                <w:bCs/>
              </w:rPr>
              <w:t>Program Coordinator</w:t>
            </w:r>
          </w:p>
        </w:tc>
        <w:tc>
          <w:tcPr>
            <w:tcW w:w="6957" w:type="dxa"/>
            <w:tcBorders>
              <w:top w:val="single" w:sz="6" w:space="0" w:color="000000"/>
              <w:left w:val="single" w:sz="8" w:space="0" w:color="000000"/>
              <w:bottom w:val="single" w:sz="6" w:space="0" w:color="000000"/>
            </w:tcBorders>
            <w:vAlign w:val="center"/>
          </w:tcPr>
          <w:p w14:paraId="1A3011E0" w14:textId="77777777" w:rsidR="00D70C43" w:rsidRPr="00840FF0" w:rsidRDefault="00D70C43" w:rsidP="00D70C43">
            <w:pPr>
              <w:spacing w:after="0"/>
              <w:rPr>
                <w:rFonts w:asciiTheme="majorBidi" w:hAnsiTheme="majorBidi" w:cstheme="majorBidi"/>
              </w:rPr>
            </w:pPr>
          </w:p>
        </w:tc>
      </w:tr>
      <w:tr w:rsidR="00D70C43" w:rsidRPr="00840FF0" w14:paraId="2E8EE20F" w14:textId="77777777" w:rsidTr="00D70C43">
        <w:tc>
          <w:tcPr>
            <w:tcW w:w="2931" w:type="dxa"/>
            <w:tcBorders>
              <w:right w:val="single" w:sz="8" w:space="0" w:color="000000"/>
            </w:tcBorders>
            <w:shd w:val="clear" w:color="auto" w:fill="D9D9D9"/>
            <w:vAlign w:val="center"/>
          </w:tcPr>
          <w:p w14:paraId="15FC773F" w14:textId="5E75CE6D" w:rsidR="00D70C43" w:rsidRPr="00840FF0" w:rsidRDefault="00D70C43" w:rsidP="00D70C43">
            <w:pPr>
              <w:spacing w:before="120"/>
              <w:rPr>
                <w:rFonts w:asciiTheme="majorBidi" w:hAnsiTheme="majorBidi" w:cstheme="majorBidi"/>
                <w:b/>
                <w:bCs/>
              </w:rPr>
            </w:pPr>
            <w:r w:rsidRPr="00840FF0">
              <w:rPr>
                <w:rFonts w:asciiTheme="majorBidi" w:hAnsiTheme="majorBidi" w:cstheme="majorBidi"/>
                <w:b/>
                <w:bCs/>
              </w:rPr>
              <w:t>Assessment Coordinator</w:t>
            </w:r>
          </w:p>
        </w:tc>
        <w:tc>
          <w:tcPr>
            <w:tcW w:w="6957" w:type="dxa"/>
            <w:tcBorders>
              <w:top w:val="single" w:sz="6" w:space="0" w:color="000000"/>
              <w:left w:val="single" w:sz="8" w:space="0" w:color="000000"/>
              <w:bottom w:val="single" w:sz="6" w:space="0" w:color="000000"/>
            </w:tcBorders>
            <w:vAlign w:val="center"/>
          </w:tcPr>
          <w:p w14:paraId="1177734C" w14:textId="77777777" w:rsidR="00D70C43" w:rsidRPr="00840FF0" w:rsidRDefault="00D70C43" w:rsidP="00D70C43">
            <w:pPr>
              <w:spacing w:after="0"/>
              <w:rPr>
                <w:rFonts w:asciiTheme="majorBidi" w:hAnsiTheme="majorBidi" w:cstheme="majorBidi"/>
              </w:rPr>
            </w:pPr>
          </w:p>
        </w:tc>
      </w:tr>
      <w:tr w:rsidR="00D70C43" w:rsidRPr="00840FF0" w14:paraId="1F675CC7" w14:textId="77777777" w:rsidTr="00D70C43">
        <w:tc>
          <w:tcPr>
            <w:tcW w:w="2931" w:type="dxa"/>
            <w:tcBorders>
              <w:right w:val="single" w:sz="8" w:space="0" w:color="000000"/>
            </w:tcBorders>
            <w:shd w:val="clear" w:color="auto" w:fill="D9D9D9"/>
            <w:vAlign w:val="center"/>
          </w:tcPr>
          <w:p w14:paraId="3A831CCF" w14:textId="687D2714" w:rsidR="00D70C43" w:rsidRPr="00840FF0" w:rsidRDefault="00D70C43" w:rsidP="00D70C43">
            <w:pPr>
              <w:spacing w:before="120"/>
              <w:rPr>
                <w:rFonts w:asciiTheme="majorBidi" w:hAnsiTheme="majorBidi" w:cstheme="majorBidi"/>
                <w:b/>
                <w:bCs/>
              </w:rPr>
            </w:pPr>
            <w:r w:rsidRPr="00840FF0">
              <w:rPr>
                <w:rFonts w:asciiTheme="majorBidi" w:hAnsiTheme="majorBidi" w:cstheme="majorBidi"/>
                <w:b/>
                <w:bCs/>
              </w:rPr>
              <w:t>Email</w:t>
            </w:r>
          </w:p>
        </w:tc>
        <w:tc>
          <w:tcPr>
            <w:tcW w:w="6957" w:type="dxa"/>
            <w:tcBorders>
              <w:top w:val="single" w:sz="6" w:space="0" w:color="000000"/>
              <w:left w:val="single" w:sz="8" w:space="0" w:color="000000"/>
              <w:bottom w:val="single" w:sz="6" w:space="0" w:color="000000"/>
            </w:tcBorders>
            <w:vAlign w:val="center"/>
          </w:tcPr>
          <w:p w14:paraId="52F5165A" w14:textId="0D5B9E55" w:rsidR="00D70C43" w:rsidRPr="00840FF0" w:rsidRDefault="00D70C43" w:rsidP="00D70C43">
            <w:pPr>
              <w:spacing w:after="0"/>
              <w:rPr>
                <w:rFonts w:asciiTheme="majorBidi" w:hAnsiTheme="majorBidi" w:cstheme="majorBidi"/>
              </w:rPr>
            </w:pPr>
          </w:p>
        </w:tc>
      </w:tr>
      <w:tr w:rsidR="00D70C43" w:rsidRPr="00840FF0" w14:paraId="30F26095" w14:textId="77777777" w:rsidTr="00D70C43">
        <w:tc>
          <w:tcPr>
            <w:tcW w:w="2931" w:type="dxa"/>
            <w:tcBorders>
              <w:right w:val="single" w:sz="8" w:space="0" w:color="000000"/>
            </w:tcBorders>
            <w:shd w:val="clear" w:color="auto" w:fill="D9D9D9"/>
            <w:vAlign w:val="center"/>
          </w:tcPr>
          <w:p w14:paraId="5B5F0F37" w14:textId="16F5B260" w:rsidR="00D70C43" w:rsidRPr="00840FF0" w:rsidRDefault="00D70C43" w:rsidP="00D70C43">
            <w:pPr>
              <w:spacing w:before="120"/>
              <w:rPr>
                <w:rFonts w:asciiTheme="majorBidi" w:hAnsiTheme="majorBidi" w:cstheme="majorBidi"/>
                <w:b/>
                <w:bCs/>
              </w:rPr>
            </w:pPr>
            <w:r>
              <w:rPr>
                <w:rFonts w:asciiTheme="majorBidi" w:hAnsiTheme="majorBidi" w:cstheme="majorBidi"/>
                <w:b/>
                <w:bCs/>
              </w:rPr>
              <w:t xml:space="preserve">Submission </w:t>
            </w:r>
            <w:r w:rsidRPr="00840FF0">
              <w:rPr>
                <w:rFonts w:asciiTheme="majorBidi" w:hAnsiTheme="majorBidi" w:cstheme="majorBidi"/>
                <w:b/>
                <w:bCs/>
              </w:rPr>
              <w:t>Date</w:t>
            </w:r>
          </w:p>
        </w:tc>
        <w:tc>
          <w:tcPr>
            <w:tcW w:w="6957" w:type="dxa"/>
            <w:tcBorders>
              <w:top w:val="single" w:sz="6" w:space="0" w:color="000000"/>
              <w:left w:val="single" w:sz="8" w:space="0" w:color="000000"/>
              <w:bottom w:val="single" w:sz="6" w:space="0" w:color="000000"/>
            </w:tcBorders>
            <w:vAlign w:val="center"/>
          </w:tcPr>
          <w:p w14:paraId="68D79169" w14:textId="0DB37F50" w:rsidR="00D70C43" w:rsidRPr="00D70C43" w:rsidRDefault="00D70C43" w:rsidP="00D70C43">
            <w:pPr>
              <w:rPr>
                <w:color w:val="FF0000"/>
                <w:sz w:val="28"/>
                <w:szCs w:val="28"/>
              </w:rPr>
            </w:pPr>
          </w:p>
        </w:tc>
      </w:tr>
      <w:tr w:rsidR="00D70C43" w:rsidRPr="00840FF0" w14:paraId="2BB12A9E" w14:textId="77777777" w:rsidTr="00D70C43">
        <w:tc>
          <w:tcPr>
            <w:tcW w:w="2931" w:type="dxa"/>
            <w:tcBorders>
              <w:right w:val="single" w:sz="8" w:space="0" w:color="000000"/>
            </w:tcBorders>
            <w:shd w:val="clear" w:color="auto" w:fill="D9D9D9"/>
            <w:vAlign w:val="center"/>
          </w:tcPr>
          <w:p w14:paraId="5D6FFC22" w14:textId="55113AB8" w:rsidR="00D70C43" w:rsidRPr="00840FF0" w:rsidRDefault="00D70C43" w:rsidP="00D70C43">
            <w:pPr>
              <w:spacing w:before="120"/>
              <w:rPr>
                <w:rFonts w:asciiTheme="majorBidi" w:hAnsiTheme="majorBidi" w:cstheme="majorBidi"/>
                <w:b/>
                <w:bCs/>
              </w:rPr>
            </w:pPr>
            <w:r w:rsidRPr="00840FF0">
              <w:rPr>
                <w:rFonts w:asciiTheme="majorBidi" w:hAnsiTheme="majorBidi" w:cstheme="majorBidi"/>
                <w:b/>
                <w:bCs/>
              </w:rPr>
              <w:t>Academic Year</w:t>
            </w:r>
          </w:p>
        </w:tc>
        <w:sdt>
          <w:sdtPr>
            <w:rPr>
              <w:rFonts w:asciiTheme="majorBidi" w:hAnsiTheme="majorBidi" w:cstheme="majorBidi"/>
            </w:rPr>
            <w:alias w:val="Comments"/>
            <w:tag w:val=""/>
            <w:id w:val="-103802366"/>
            <w:placeholder>
              <w:docPart w:val="8E522055A7BF496A9B61C84BA4FB5E2B"/>
            </w:placeholder>
            <w:dataBinding w:prefixMappings="xmlns:ns0='http://purl.org/dc/elements/1.1/' xmlns:ns1='http://schemas.openxmlformats.org/package/2006/metadata/core-properties' " w:xpath="/ns1:coreProperties[1]/ns0:description[1]" w:storeItemID="{6C3C8BC8-F283-45AE-878A-BAB7291924A1}"/>
            <w:text w:multiLine="1"/>
          </w:sdtPr>
          <w:sdtContent>
            <w:tc>
              <w:tcPr>
                <w:tcW w:w="6957" w:type="dxa"/>
                <w:tcBorders>
                  <w:top w:val="single" w:sz="6" w:space="0" w:color="000000"/>
                  <w:left w:val="single" w:sz="8" w:space="0" w:color="000000"/>
                  <w:bottom w:val="single" w:sz="6" w:space="0" w:color="000000"/>
                </w:tcBorders>
                <w:vAlign w:val="center"/>
              </w:tcPr>
              <w:p w14:paraId="2C28938C" w14:textId="453E254C" w:rsidR="00D70C43" w:rsidRPr="00840FF0" w:rsidRDefault="00D70C43" w:rsidP="00D70C43">
                <w:pPr>
                  <w:spacing w:after="0"/>
                  <w:rPr>
                    <w:rFonts w:asciiTheme="majorBidi" w:hAnsiTheme="majorBidi" w:cstheme="majorBidi"/>
                  </w:rPr>
                </w:pPr>
                <w:r>
                  <w:rPr>
                    <w:rFonts w:asciiTheme="majorBidi" w:hAnsiTheme="majorBidi" w:cstheme="majorBidi"/>
                  </w:rPr>
                  <w:t>202?-202?</w:t>
                </w:r>
              </w:p>
            </w:tc>
          </w:sdtContent>
        </w:sdt>
      </w:tr>
      <w:tr w:rsidR="00D70C43" w:rsidRPr="00840FF0" w14:paraId="4FD8CFDD" w14:textId="77777777" w:rsidTr="00D70C43">
        <w:tc>
          <w:tcPr>
            <w:tcW w:w="2931" w:type="dxa"/>
            <w:tcBorders>
              <w:right w:val="single" w:sz="8" w:space="0" w:color="000000"/>
            </w:tcBorders>
            <w:shd w:val="clear" w:color="auto" w:fill="D9D9D9"/>
            <w:vAlign w:val="center"/>
          </w:tcPr>
          <w:p w14:paraId="46BCB12F" w14:textId="110681D5" w:rsidR="00D70C43" w:rsidRPr="00840FF0" w:rsidRDefault="00D70C43" w:rsidP="00D70C43">
            <w:pPr>
              <w:spacing w:before="120"/>
              <w:rPr>
                <w:rFonts w:asciiTheme="majorBidi" w:hAnsiTheme="majorBidi" w:cstheme="majorBidi"/>
                <w:b/>
                <w:bCs/>
              </w:rPr>
            </w:pPr>
            <w:r w:rsidRPr="00840FF0">
              <w:rPr>
                <w:rFonts w:asciiTheme="majorBidi" w:hAnsiTheme="majorBidi" w:cstheme="majorBidi"/>
                <w:b/>
                <w:bCs/>
              </w:rPr>
              <w:t>Assessment Cycle</w:t>
            </w:r>
          </w:p>
        </w:tc>
        <w:tc>
          <w:tcPr>
            <w:tcW w:w="6957" w:type="dxa"/>
            <w:tcBorders>
              <w:top w:val="single" w:sz="6" w:space="0" w:color="000000"/>
              <w:left w:val="single" w:sz="8" w:space="0" w:color="000000"/>
              <w:bottom w:val="single" w:sz="8" w:space="0" w:color="000000"/>
            </w:tcBorders>
            <w:vAlign w:val="center"/>
          </w:tcPr>
          <w:p w14:paraId="4FE64458" w14:textId="16255DED" w:rsidR="00D70C43" w:rsidRPr="00840FF0" w:rsidRDefault="00D70C43" w:rsidP="00D70C43">
            <w:pPr>
              <w:spacing w:after="0"/>
              <w:rPr>
                <w:rFonts w:asciiTheme="majorBidi" w:hAnsiTheme="majorBidi" w:cstheme="majorBidi"/>
              </w:rPr>
            </w:pPr>
          </w:p>
        </w:tc>
      </w:tr>
    </w:tbl>
    <w:p w14:paraId="1A8B8F18" w14:textId="2B1F9229" w:rsidR="00C6557C" w:rsidRPr="00840FF0" w:rsidRDefault="00C6557C" w:rsidP="00FB0EA2">
      <w:pPr>
        <w:spacing w:after="0"/>
        <w:jc w:val="center"/>
        <w:rPr>
          <w:rFonts w:asciiTheme="majorBidi" w:hAnsiTheme="majorBidi" w:cstheme="majorBidi"/>
          <w:b/>
          <w:bCs/>
          <w:sz w:val="28"/>
          <w:szCs w:val="28"/>
          <w:u w:val="single"/>
        </w:rPr>
      </w:pPr>
    </w:p>
    <w:p w14:paraId="1C12D385" w14:textId="4E85AFAE" w:rsidR="00C6557C" w:rsidRPr="00840FF0" w:rsidRDefault="00C6557C" w:rsidP="005B411C">
      <w:pPr>
        <w:spacing w:after="60" w:line="252" w:lineRule="auto"/>
        <w:ind w:firstLine="360"/>
        <w:jc w:val="center"/>
        <w:rPr>
          <w:rFonts w:asciiTheme="majorBidi" w:hAnsiTheme="majorBidi" w:cstheme="majorBidi"/>
          <w:i/>
          <w:iCs/>
          <w:color w:val="365F91"/>
          <w:sz w:val="20"/>
          <w:szCs w:val="20"/>
        </w:rPr>
      </w:pPr>
    </w:p>
    <w:p w14:paraId="2DEFE919" w14:textId="77777777" w:rsidR="00C6557C" w:rsidRPr="00840FF0" w:rsidRDefault="00C6557C" w:rsidP="00C6557C">
      <w:pPr>
        <w:spacing w:after="60" w:line="252" w:lineRule="auto"/>
        <w:ind w:firstLine="360"/>
        <w:jc w:val="lowKashida"/>
        <w:rPr>
          <w:rFonts w:asciiTheme="majorBidi" w:hAnsiTheme="majorBidi" w:cstheme="majorBidi"/>
          <w:i/>
          <w:iCs/>
          <w:color w:val="365F91"/>
          <w:sz w:val="20"/>
          <w:szCs w:val="20"/>
        </w:rPr>
      </w:pPr>
    </w:p>
    <w:p w14:paraId="35A59418" w14:textId="77777777" w:rsidR="00260690" w:rsidRDefault="00753588">
      <w:pPr>
        <w:spacing w:after="0"/>
        <w:rPr>
          <w:rFonts w:asciiTheme="majorBidi" w:hAnsiTheme="majorBidi" w:cstheme="majorBidi"/>
          <w:b/>
          <w:bCs/>
          <w:i/>
          <w:iCs/>
          <w:color w:val="365F91"/>
          <w:sz w:val="23"/>
          <w:szCs w:val="23"/>
        </w:rPr>
        <w:sectPr w:rsidR="00260690" w:rsidSect="00D70C43">
          <w:headerReference w:type="default" r:id="rId14"/>
          <w:footerReference w:type="even" r:id="rId15"/>
          <w:footerReference w:type="default" r:id="rId16"/>
          <w:headerReference w:type="first" r:id="rId17"/>
          <w:pgSz w:w="12240" w:h="15840"/>
          <w:pgMar w:top="1170" w:right="1166" w:bottom="1260" w:left="1166" w:header="630" w:footer="435" w:gutter="0"/>
          <w:pgNumType w:start="1"/>
          <w:cols w:space="720"/>
          <w:titlePg/>
          <w:docGrid w:linePitch="360"/>
        </w:sectPr>
      </w:pPr>
      <w:r>
        <w:rPr>
          <w:rFonts w:asciiTheme="majorBidi" w:hAnsiTheme="majorBidi" w:cstheme="majorBidi"/>
          <w:b/>
          <w:bCs/>
          <w:i/>
          <w:iCs/>
          <w:color w:val="365F91"/>
          <w:sz w:val="23"/>
          <w:szCs w:val="23"/>
        </w:rPr>
        <w:br w:type="page"/>
      </w:r>
    </w:p>
    <w:p w14:paraId="6BE90FCB" w14:textId="4CF03171" w:rsidR="00753588" w:rsidRDefault="00753588">
      <w:pPr>
        <w:spacing w:after="0"/>
        <w:rPr>
          <w:rFonts w:asciiTheme="majorBidi" w:hAnsiTheme="majorBidi" w:cstheme="majorBidi"/>
          <w:b/>
          <w:bCs/>
          <w:i/>
          <w:iCs/>
          <w:color w:val="365F91"/>
          <w:sz w:val="23"/>
          <w:szCs w:val="23"/>
        </w:rPr>
      </w:pPr>
    </w:p>
    <w:p w14:paraId="07B4ACD3" w14:textId="12CBDBDA" w:rsidR="00260690" w:rsidRDefault="00260690">
      <w:pPr>
        <w:pStyle w:val="TOC1"/>
        <w:tabs>
          <w:tab w:val="right" w:leader="dot" w:pos="9898"/>
        </w:tabs>
        <w:rPr>
          <w:rFonts w:asciiTheme="majorBidi" w:hAnsiTheme="majorBidi" w:cstheme="majorBidi"/>
          <w:color w:val="365F91"/>
          <w:sz w:val="32"/>
          <w:szCs w:val="32"/>
        </w:rPr>
      </w:pPr>
      <w:r>
        <w:rPr>
          <w:rFonts w:asciiTheme="majorBidi" w:hAnsiTheme="majorBidi" w:cstheme="majorBidi"/>
          <w:color w:val="365F91"/>
          <w:sz w:val="32"/>
          <w:szCs w:val="32"/>
        </w:rPr>
        <w:t>Table of Contents</w:t>
      </w:r>
    </w:p>
    <w:p w14:paraId="31BDF38E" w14:textId="77777777" w:rsidR="00260690" w:rsidRPr="00260690" w:rsidRDefault="00260690" w:rsidP="00260690"/>
    <w:p w14:paraId="007E4A02" w14:textId="494F8171" w:rsidR="00CB2A19" w:rsidRDefault="00260690">
      <w:pPr>
        <w:pStyle w:val="TOC1"/>
        <w:tabs>
          <w:tab w:val="right" w:leader="dot" w:pos="9898"/>
        </w:tabs>
        <w:rPr>
          <w:rFonts w:eastAsiaTheme="minorEastAsia" w:cstheme="minorBidi"/>
          <w:b w:val="0"/>
          <w:bCs w:val="0"/>
          <w:caps w:val="0"/>
          <w:noProof/>
          <w:sz w:val="22"/>
          <w:szCs w:val="22"/>
        </w:rPr>
      </w:pPr>
      <w:r>
        <w:rPr>
          <w:rFonts w:asciiTheme="majorBidi" w:hAnsiTheme="majorBidi" w:cstheme="majorBidi"/>
          <w:b w:val="0"/>
          <w:bCs w:val="0"/>
          <w:i/>
          <w:iCs/>
          <w:color w:val="365F91"/>
          <w:sz w:val="23"/>
          <w:szCs w:val="23"/>
        </w:rPr>
        <w:fldChar w:fldCharType="begin"/>
      </w:r>
      <w:r w:rsidRPr="005A3F75">
        <w:rPr>
          <w:rFonts w:asciiTheme="majorBidi" w:hAnsiTheme="majorBidi" w:cstheme="majorBidi"/>
          <w:b w:val="0"/>
          <w:bCs w:val="0"/>
          <w:i/>
          <w:iCs/>
          <w:color w:val="365F91"/>
          <w:sz w:val="23"/>
          <w:szCs w:val="23"/>
        </w:rPr>
        <w:instrText xml:space="preserve"> TOC \o "1-1" \h \z \t "Title,1" </w:instrText>
      </w:r>
      <w:r>
        <w:rPr>
          <w:rFonts w:asciiTheme="majorBidi" w:hAnsiTheme="majorBidi" w:cstheme="majorBidi"/>
          <w:b w:val="0"/>
          <w:bCs w:val="0"/>
          <w:i/>
          <w:iCs/>
          <w:color w:val="365F91"/>
          <w:sz w:val="23"/>
          <w:szCs w:val="23"/>
        </w:rPr>
        <w:fldChar w:fldCharType="separate"/>
      </w:r>
      <w:hyperlink w:anchor="_Toc147650599" w:history="1">
        <w:r w:rsidR="00CB2A19" w:rsidRPr="008C5517">
          <w:rPr>
            <w:rStyle w:val="Hyperlink"/>
            <w:noProof/>
          </w:rPr>
          <w:t>Glossary</w:t>
        </w:r>
        <w:r w:rsidR="00CB2A19">
          <w:rPr>
            <w:noProof/>
            <w:webHidden/>
          </w:rPr>
          <w:tab/>
        </w:r>
        <w:r w:rsidR="00CB2A19">
          <w:rPr>
            <w:noProof/>
            <w:webHidden/>
          </w:rPr>
          <w:fldChar w:fldCharType="begin"/>
        </w:r>
        <w:r w:rsidR="00CB2A19">
          <w:rPr>
            <w:noProof/>
            <w:webHidden/>
          </w:rPr>
          <w:instrText xml:space="preserve"> PAGEREF _Toc147650599 \h </w:instrText>
        </w:r>
        <w:r w:rsidR="00CB2A19">
          <w:rPr>
            <w:noProof/>
            <w:webHidden/>
          </w:rPr>
        </w:r>
        <w:r w:rsidR="00CB2A19">
          <w:rPr>
            <w:noProof/>
            <w:webHidden/>
          </w:rPr>
          <w:fldChar w:fldCharType="separate"/>
        </w:r>
        <w:r w:rsidR="00CB2A19">
          <w:rPr>
            <w:noProof/>
            <w:webHidden/>
          </w:rPr>
          <w:t>iii</w:t>
        </w:r>
        <w:r w:rsidR="00CB2A19">
          <w:rPr>
            <w:noProof/>
            <w:webHidden/>
          </w:rPr>
          <w:fldChar w:fldCharType="end"/>
        </w:r>
      </w:hyperlink>
    </w:p>
    <w:p w14:paraId="07E9D7F1" w14:textId="56296663" w:rsidR="00CB2A19" w:rsidRDefault="00CB2A19">
      <w:pPr>
        <w:pStyle w:val="TOC1"/>
        <w:tabs>
          <w:tab w:val="right" w:leader="dot" w:pos="9898"/>
        </w:tabs>
        <w:rPr>
          <w:rFonts w:eastAsiaTheme="minorEastAsia" w:cstheme="minorBidi"/>
          <w:b w:val="0"/>
          <w:bCs w:val="0"/>
          <w:caps w:val="0"/>
          <w:noProof/>
          <w:sz w:val="22"/>
          <w:szCs w:val="22"/>
        </w:rPr>
      </w:pPr>
      <w:hyperlink w:anchor="_Toc147650600" w:history="1">
        <w:r w:rsidRPr="008C5517">
          <w:rPr>
            <w:rStyle w:val="Hyperlink"/>
            <w:noProof/>
          </w:rPr>
          <w:t>Part 1</w:t>
        </w:r>
        <w:r>
          <w:rPr>
            <w:noProof/>
            <w:webHidden/>
          </w:rPr>
          <w:tab/>
        </w:r>
        <w:r>
          <w:rPr>
            <w:noProof/>
            <w:webHidden/>
          </w:rPr>
          <w:fldChar w:fldCharType="begin"/>
        </w:r>
        <w:r>
          <w:rPr>
            <w:noProof/>
            <w:webHidden/>
          </w:rPr>
          <w:instrText xml:space="preserve"> PAGEREF _Toc147650600 \h </w:instrText>
        </w:r>
        <w:r>
          <w:rPr>
            <w:noProof/>
            <w:webHidden/>
          </w:rPr>
        </w:r>
        <w:r>
          <w:rPr>
            <w:noProof/>
            <w:webHidden/>
          </w:rPr>
          <w:fldChar w:fldCharType="separate"/>
        </w:r>
        <w:r>
          <w:rPr>
            <w:noProof/>
            <w:webHidden/>
          </w:rPr>
          <w:t>1</w:t>
        </w:r>
        <w:r>
          <w:rPr>
            <w:noProof/>
            <w:webHidden/>
          </w:rPr>
          <w:fldChar w:fldCharType="end"/>
        </w:r>
      </w:hyperlink>
    </w:p>
    <w:p w14:paraId="310DE848" w14:textId="418B3A12" w:rsidR="00CB2A19" w:rsidRDefault="00CB2A19">
      <w:pPr>
        <w:pStyle w:val="TOC1"/>
        <w:tabs>
          <w:tab w:val="left" w:pos="480"/>
          <w:tab w:val="right" w:leader="dot" w:pos="9898"/>
        </w:tabs>
        <w:rPr>
          <w:rFonts w:eastAsiaTheme="minorEastAsia" w:cstheme="minorBidi"/>
          <w:b w:val="0"/>
          <w:bCs w:val="0"/>
          <w:caps w:val="0"/>
          <w:noProof/>
          <w:sz w:val="22"/>
          <w:szCs w:val="22"/>
        </w:rPr>
      </w:pPr>
      <w:hyperlink w:anchor="_Toc147650601" w:history="1">
        <w:r w:rsidRPr="008C5517">
          <w:rPr>
            <w:rStyle w:val="Hyperlink"/>
            <w:noProof/>
          </w:rPr>
          <w:t>1</w:t>
        </w:r>
        <w:r>
          <w:rPr>
            <w:rFonts w:eastAsiaTheme="minorEastAsia" w:cstheme="minorBidi"/>
            <w:b w:val="0"/>
            <w:bCs w:val="0"/>
            <w:caps w:val="0"/>
            <w:noProof/>
            <w:sz w:val="22"/>
            <w:szCs w:val="22"/>
          </w:rPr>
          <w:tab/>
        </w:r>
        <w:r w:rsidRPr="008C5517">
          <w:rPr>
            <w:rStyle w:val="Hyperlink"/>
            <w:noProof/>
          </w:rPr>
          <w:t>INTRODUCTION</w:t>
        </w:r>
        <w:r>
          <w:rPr>
            <w:noProof/>
            <w:webHidden/>
          </w:rPr>
          <w:tab/>
        </w:r>
        <w:r>
          <w:rPr>
            <w:noProof/>
            <w:webHidden/>
          </w:rPr>
          <w:fldChar w:fldCharType="begin"/>
        </w:r>
        <w:r>
          <w:rPr>
            <w:noProof/>
            <w:webHidden/>
          </w:rPr>
          <w:instrText xml:space="preserve"> PAGEREF _Toc147650601 \h </w:instrText>
        </w:r>
        <w:r>
          <w:rPr>
            <w:noProof/>
            <w:webHidden/>
          </w:rPr>
        </w:r>
        <w:r>
          <w:rPr>
            <w:noProof/>
            <w:webHidden/>
          </w:rPr>
          <w:fldChar w:fldCharType="separate"/>
        </w:r>
        <w:r>
          <w:rPr>
            <w:noProof/>
            <w:webHidden/>
          </w:rPr>
          <w:t>1</w:t>
        </w:r>
        <w:r>
          <w:rPr>
            <w:noProof/>
            <w:webHidden/>
          </w:rPr>
          <w:fldChar w:fldCharType="end"/>
        </w:r>
      </w:hyperlink>
    </w:p>
    <w:p w14:paraId="7D94EC2E" w14:textId="58B2C30C" w:rsidR="00CB2A19" w:rsidRDefault="00CB2A19">
      <w:pPr>
        <w:pStyle w:val="TOC1"/>
        <w:tabs>
          <w:tab w:val="left" w:pos="480"/>
          <w:tab w:val="right" w:leader="dot" w:pos="9898"/>
        </w:tabs>
        <w:rPr>
          <w:rFonts w:eastAsiaTheme="minorEastAsia" w:cstheme="minorBidi"/>
          <w:b w:val="0"/>
          <w:bCs w:val="0"/>
          <w:caps w:val="0"/>
          <w:noProof/>
          <w:sz w:val="22"/>
          <w:szCs w:val="22"/>
        </w:rPr>
      </w:pPr>
      <w:hyperlink w:anchor="_Toc147650602" w:history="1">
        <w:r w:rsidRPr="008C5517">
          <w:rPr>
            <w:rStyle w:val="Hyperlink"/>
            <w:noProof/>
          </w:rPr>
          <w:t>2</w:t>
        </w:r>
        <w:r>
          <w:rPr>
            <w:rFonts w:eastAsiaTheme="minorEastAsia" w:cstheme="minorBidi"/>
            <w:b w:val="0"/>
            <w:bCs w:val="0"/>
            <w:caps w:val="0"/>
            <w:noProof/>
            <w:sz w:val="22"/>
            <w:szCs w:val="22"/>
          </w:rPr>
          <w:tab/>
        </w:r>
        <w:r w:rsidRPr="008C5517">
          <w:rPr>
            <w:rStyle w:val="Hyperlink"/>
            <w:noProof/>
          </w:rPr>
          <w:t>PROGRAM SPECIFICATIONS</w:t>
        </w:r>
        <w:r>
          <w:rPr>
            <w:noProof/>
            <w:webHidden/>
          </w:rPr>
          <w:tab/>
        </w:r>
        <w:r>
          <w:rPr>
            <w:noProof/>
            <w:webHidden/>
          </w:rPr>
          <w:fldChar w:fldCharType="begin"/>
        </w:r>
        <w:r>
          <w:rPr>
            <w:noProof/>
            <w:webHidden/>
          </w:rPr>
          <w:instrText xml:space="preserve"> PAGEREF _Toc147650602 \h </w:instrText>
        </w:r>
        <w:r>
          <w:rPr>
            <w:noProof/>
            <w:webHidden/>
          </w:rPr>
        </w:r>
        <w:r>
          <w:rPr>
            <w:noProof/>
            <w:webHidden/>
          </w:rPr>
          <w:fldChar w:fldCharType="separate"/>
        </w:r>
        <w:r>
          <w:rPr>
            <w:noProof/>
            <w:webHidden/>
          </w:rPr>
          <w:t>1</w:t>
        </w:r>
        <w:r>
          <w:rPr>
            <w:noProof/>
            <w:webHidden/>
          </w:rPr>
          <w:fldChar w:fldCharType="end"/>
        </w:r>
      </w:hyperlink>
    </w:p>
    <w:p w14:paraId="553596FC" w14:textId="0CB92BBB" w:rsidR="00CB2A19" w:rsidRDefault="00CB2A19">
      <w:pPr>
        <w:pStyle w:val="TOC1"/>
        <w:tabs>
          <w:tab w:val="left" w:pos="480"/>
          <w:tab w:val="right" w:leader="dot" w:pos="9898"/>
        </w:tabs>
        <w:rPr>
          <w:rFonts w:eastAsiaTheme="minorEastAsia" w:cstheme="minorBidi"/>
          <w:b w:val="0"/>
          <w:bCs w:val="0"/>
          <w:caps w:val="0"/>
          <w:noProof/>
          <w:sz w:val="22"/>
          <w:szCs w:val="22"/>
        </w:rPr>
      </w:pPr>
      <w:hyperlink w:anchor="_Toc147650603" w:history="1">
        <w:r w:rsidRPr="008C5517">
          <w:rPr>
            <w:rStyle w:val="Hyperlink"/>
            <w:noProof/>
            <w:rtl/>
          </w:rPr>
          <w:t>3</w:t>
        </w:r>
        <w:r>
          <w:rPr>
            <w:rFonts w:eastAsiaTheme="minorEastAsia" w:cstheme="minorBidi"/>
            <w:b w:val="0"/>
            <w:bCs w:val="0"/>
            <w:caps w:val="0"/>
            <w:noProof/>
            <w:sz w:val="22"/>
            <w:szCs w:val="22"/>
          </w:rPr>
          <w:tab/>
        </w:r>
        <w:r w:rsidRPr="008C5517">
          <w:rPr>
            <w:rStyle w:val="Hyperlink"/>
            <w:noProof/>
          </w:rPr>
          <w:t>ASSESSMENT PLAN</w:t>
        </w:r>
        <w:r>
          <w:rPr>
            <w:noProof/>
            <w:webHidden/>
          </w:rPr>
          <w:tab/>
        </w:r>
        <w:r>
          <w:rPr>
            <w:noProof/>
            <w:webHidden/>
          </w:rPr>
          <w:fldChar w:fldCharType="begin"/>
        </w:r>
        <w:r>
          <w:rPr>
            <w:noProof/>
            <w:webHidden/>
          </w:rPr>
          <w:instrText xml:space="preserve"> PAGEREF _Toc147650603 \h </w:instrText>
        </w:r>
        <w:r>
          <w:rPr>
            <w:noProof/>
            <w:webHidden/>
          </w:rPr>
        </w:r>
        <w:r>
          <w:rPr>
            <w:noProof/>
            <w:webHidden/>
          </w:rPr>
          <w:fldChar w:fldCharType="separate"/>
        </w:r>
        <w:r>
          <w:rPr>
            <w:noProof/>
            <w:webHidden/>
          </w:rPr>
          <w:t>1</w:t>
        </w:r>
        <w:r>
          <w:rPr>
            <w:noProof/>
            <w:webHidden/>
          </w:rPr>
          <w:fldChar w:fldCharType="end"/>
        </w:r>
      </w:hyperlink>
    </w:p>
    <w:p w14:paraId="03EE23EF" w14:textId="3CDA4205" w:rsidR="00CB2A19" w:rsidRDefault="00CB2A19">
      <w:pPr>
        <w:pStyle w:val="TOC1"/>
        <w:tabs>
          <w:tab w:val="left" w:pos="480"/>
          <w:tab w:val="right" w:leader="dot" w:pos="9898"/>
        </w:tabs>
        <w:rPr>
          <w:rFonts w:eastAsiaTheme="minorEastAsia" w:cstheme="minorBidi"/>
          <w:b w:val="0"/>
          <w:bCs w:val="0"/>
          <w:caps w:val="0"/>
          <w:noProof/>
          <w:sz w:val="22"/>
          <w:szCs w:val="22"/>
        </w:rPr>
      </w:pPr>
      <w:hyperlink w:anchor="_Toc147650604" w:history="1">
        <w:r w:rsidRPr="008C5517">
          <w:rPr>
            <w:rStyle w:val="Hyperlink"/>
            <w:noProof/>
          </w:rPr>
          <w:t>4</w:t>
        </w:r>
        <w:r>
          <w:rPr>
            <w:rFonts w:eastAsiaTheme="minorEastAsia" w:cstheme="minorBidi"/>
            <w:b w:val="0"/>
            <w:bCs w:val="0"/>
            <w:caps w:val="0"/>
            <w:noProof/>
            <w:sz w:val="22"/>
            <w:szCs w:val="22"/>
          </w:rPr>
          <w:tab/>
        </w:r>
        <w:r w:rsidRPr="008C5517">
          <w:rPr>
            <w:rStyle w:val="Hyperlink"/>
            <w:noProof/>
          </w:rPr>
          <w:t>ASSESSMENT IMPLEMENTATION DETAILS</w:t>
        </w:r>
        <w:r>
          <w:rPr>
            <w:noProof/>
            <w:webHidden/>
          </w:rPr>
          <w:tab/>
        </w:r>
        <w:r>
          <w:rPr>
            <w:noProof/>
            <w:webHidden/>
          </w:rPr>
          <w:fldChar w:fldCharType="begin"/>
        </w:r>
        <w:r>
          <w:rPr>
            <w:noProof/>
            <w:webHidden/>
          </w:rPr>
          <w:instrText xml:space="preserve"> PAGEREF _Toc147650604 \h </w:instrText>
        </w:r>
        <w:r>
          <w:rPr>
            <w:noProof/>
            <w:webHidden/>
          </w:rPr>
        </w:r>
        <w:r>
          <w:rPr>
            <w:noProof/>
            <w:webHidden/>
          </w:rPr>
          <w:fldChar w:fldCharType="separate"/>
        </w:r>
        <w:r>
          <w:rPr>
            <w:noProof/>
            <w:webHidden/>
          </w:rPr>
          <w:t>2</w:t>
        </w:r>
        <w:r>
          <w:rPr>
            <w:noProof/>
            <w:webHidden/>
          </w:rPr>
          <w:fldChar w:fldCharType="end"/>
        </w:r>
      </w:hyperlink>
    </w:p>
    <w:p w14:paraId="61E527E4" w14:textId="1BDFE147" w:rsidR="00CB2A19" w:rsidRDefault="00CB2A19">
      <w:pPr>
        <w:pStyle w:val="TOC1"/>
        <w:tabs>
          <w:tab w:val="left" w:pos="480"/>
          <w:tab w:val="right" w:leader="dot" w:pos="9898"/>
        </w:tabs>
        <w:rPr>
          <w:rFonts w:eastAsiaTheme="minorEastAsia" w:cstheme="minorBidi"/>
          <w:b w:val="0"/>
          <w:bCs w:val="0"/>
          <w:caps w:val="0"/>
          <w:noProof/>
          <w:sz w:val="22"/>
          <w:szCs w:val="22"/>
        </w:rPr>
      </w:pPr>
      <w:hyperlink w:anchor="_Toc147650605" w:history="1">
        <w:r w:rsidRPr="008C5517">
          <w:rPr>
            <w:rStyle w:val="Hyperlink"/>
            <w:noProof/>
          </w:rPr>
          <w:t>5</w:t>
        </w:r>
        <w:r>
          <w:rPr>
            <w:rFonts w:eastAsiaTheme="minorEastAsia" w:cstheme="minorBidi"/>
            <w:b w:val="0"/>
            <w:bCs w:val="0"/>
            <w:caps w:val="0"/>
            <w:noProof/>
            <w:sz w:val="22"/>
            <w:szCs w:val="22"/>
          </w:rPr>
          <w:tab/>
        </w:r>
        <w:r w:rsidRPr="008C5517">
          <w:rPr>
            <w:rStyle w:val="Hyperlink"/>
            <w:noProof/>
          </w:rPr>
          <w:t>ASSESSMENT RESULTS &amp; FINDINGS</w:t>
        </w:r>
        <w:r>
          <w:rPr>
            <w:noProof/>
            <w:webHidden/>
          </w:rPr>
          <w:tab/>
        </w:r>
        <w:r>
          <w:rPr>
            <w:noProof/>
            <w:webHidden/>
          </w:rPr>
          <w:fldChar w:fldCharType="begin"/>
        </w:r>
        <w:r>
          <w:rPr>
            <w:noProof/>
            <w:webHidden/>
          </w:rPr>
          <w:instrText xml:space="preserve"> PAGEREF _Toc147650605 \h </w:instrText>
        </w:r>
        <w:r>
          <w:rPr>
            <w:noProof/>
            <w:webHidden/>
          </w:rPr>
        </w:r>
        <w:r>
          <w:rPr>
            <w:noProof/>
            <w:webHidden/>
          </w:rPr>
          <w:fldChar w:fldCharType="separate"/>
        </w:r>
        <w:r>
          <w:rPr>
            <w:noProof/>
            <w:webHidden/>
          </w:rPr>
          <w:t>2</w:t>
        </w:r>
        <w:r>
          <w:rPr>
            <w:noProof/>
            <w:webHidden/>
          </w:rPr>
          <w:fldChar w:fldCharType="end"/>
        </w:r>
      </w:hyperlink>
    </w:p>
    <w:p w14:paraId="2F384C24" w14:textId="2E363D0B" w:rsidR="00CB2A19" w:rsidRDefault="00CB2A19">
      <w:pPr>
        <w:pStyle w:val="TOC1"/>
        <w:tabs>
          <w:tab w:val="left" w:pos="480"/>
          <w:tab w:val="right" w:leader="dot" w:pos="9898"/>
        </w:tabs>
        <w:rPr>
          <w:rFonts w:eastAsiaTheme="minorEastAsia" w:cstheme="minorBidi"/>
          <w:b w:val="0"/>
          <w:bCs w:val="0"/>
          <w:caps w:val="0"/>
          <w:noProof/>
          <w:sz w:val="22"/>
          <w:szCs w:val="22"/>
        </w:rPr>
      </w:pPr>
      <w:hyperlink w:anchor="_Toc147650606" w:history="1">
        <w:r w:rsidRPr="008C5517">
          <w:rPr>
            <w:rStyle w:val="Hyperlink"/>
            <w:noProof/>
          </w:rPr>
          <w:t>6</w:t>
        </w:r>
        <w:r>
          <w:rPr>
            <w:rFonts w:eastAsiaTheme="minorEastAsia" w:cstheme="minorBidi"/>
            <w:b w:val="0"/>
            <w:bCs w:val="0"/>
            <w:caps w:val="0"/>
            <w:noProof/>
            <w:sz w:val="22"/>
            <w:szCs w:val="22"/>
          </w:rPr>
          <w:tab/>
        </w:r>
        <w:r w:rsidRPr="008C5517">
          <w:rPr>
            <w:rStyle w:val="Hyperlink"/>
            <w:noProof/>
          </w:rPr>
          <w:t>ANALYSIS OF ASSESSMENT RESULTS</w:t>
        </w:r>
        <w:r>
          <w:rPr>
            <w:noProof/>
            <w:webHidden/>
          </w:rPr>
          <w:tab/>
        </w:r>
        <w:r>
          <w:rPr>
            <w:noProof/>
            <w:webHidden/>
          </w:rPr>
          <w:fldChar w:fldCharType="begin"/>
        </w:r>
        <w:r>
          <w:rPr>
            <w:noProof/>
            <w:webHidden/>
          </w:rPr>
          <w:instrText xml:space="preserve"> PAGEREF _Toc147650606 \h </w:instrText>
        </w:r>
        <w:r>
          <w:rPr>
            <w:noProof/>
            <w:webHidden/>
          </w:rPr>
        </w:r>
        <w:r>
          <w:rPr>
            <w:noProof/>
            <w:webHidden/>
          </w:rPr>
          <w:fldChar w:fldCharType="separate"/>
        </w:r>
        <w:r>
          <w:rPr>
            <w:noProof/>
            <w:webHidden/>
          </w:rPr>
          <w:t>3</w:t>
        </w:r>
        <w:r>
          <w:rPr>
            <w:noProof/>
            <w:webHidden/>
          </w:rPr>
          <w:fldChar w:fldCharType="end"/>
        </w:r>
      </w:hyperlink>
    </w:p>
    <w:p w14:paraId="1DCDD3A7" w14:textId="101E8D1E" w:rsidR="00CB2A19" w:rsidRDefault="00CB2A19">
      <w:pPr>
        <w:pStyle w:val="TOC1"/>
        <w:tabs>
          <w:tab w:val="left" w:pos="480"/>
          <w:tab w:val="right" w:leader="dot" w:pos="9898"/>
        </w:tabs>
        <w:rPr>
          <w:rFonts w:eastAsiaTheme="minorEastAsia" w:cstheme="minorBidi"/>
          <w:b w:val="0"/>
          <w:bCs w:val="0"/>
          <w:caps w:val="0"/>
          <w:noProof/>
          <w:sz w:val="22"/>
          <w:szCs w:val="22"/>
        </w:rPr>
      </w:pPr>
      <w:hyperlink w:anchor="_Toc147650607" w:history="1">
        <w:r w:rsidRPr="008C5517">
          <w:rPr>
            <w:rStyle w:val="Hyperlink"/>
            <w:noProof/>
          </w:rPr>
          <w:t>7</w:t>
        </w:r>
        <w:r>
          <w:rPr>
            <w:rFonts w:eastAsiaTheme="minorEastAsia" w:cstheme="minorBidi"/>
            <w:b w:val="0"/>
            <w:bCs w:val="0"/>
            <w:caps w:val="0"/>
            <w:noProof/>
            <w:sz w:val="22"/>
            <w:szCs w:val="22"/>
          </w:rPr>
          <w:tab/>
        </w:r>
        <w:r w:rsidRPr="008C5517">
          <w:rPr>
            <w:rStyle w:val="Hyperlink"/>
            <w:noProof/>
          </w:rPr>
          <w:t>FUTURE IMPROVEMENT PLANS (</w:t>
        </w:r>
        <w:r w:rsidRPr="008C5517">
          <w:rPr>
            <w:rStyle w:val="Hyperlink"/>
            <w:i/>
            <w:iCs/>
            <w:noProof/>
          </w:rPr>
          <w:t>Actions</w:t>
        </w:r>
        <w:r w:rsidRPr="008C5517">
          <w:rPr>
            <w:rStyle w:val="Hyperlink"/>
            <w:noProof/>
          </w:rPr>
          <w:t>)</w:t>
        </w:r>
        <w:r>
          <w:rPr>
            <w:noProof/>
            <w:webHidden/>
          </w:rPr>
          <w:tab/>
        </w:r>
        <w:r>
          <w:rPr>
            <w:noProof/>
            <w:webHidden/>
          </w:rPr>
          <w:fldChar w:fldCharType="begin"/>
        </w:r>
        <w:r>
          <w:rPr>
            <w:noProof/>
            <w:webHidden/>
          </w:rPr>
          <w:instrText xml:space="preserve"> PAGEREF _Toc147650607 \h </w:instrText>
        </w:r>
        <w:r>
          <w:rPr>
            <w:noProof/>
            <w:webHidden/>
          </w:rPr>
        </w:r>
        <w:r>
          <w:rPr>
            <w:noProof/>
            <w:webHidden/>
          </w:rPr>
          <w:fldChar w:fldCharType="separate"/>
        </w:r>
        <w:r>
          <w:rPr>
            <w:noProof/>
            <w:webHidden/>
          </w:rPr>
          <w:t>4</w:t>
        </w:r>
        <w:r>
          <w:rPr>
            <w:noProof/>
            <w:webHidden/>
          </w:rPr>
          <w:fldChar w:fldCharType="end"/>
        </w:r>
      </w:hyperlink>
    </w:p>
    <w:p w14:paraId="7C3D6796" w14:textId="5B28736E" w:rsidR="00CB2A19" w:rsidRDefault="00CB2A19">
      <w:pPr>
        <w:pStyle w:val="TOC1"/>
        <w:tabs>
          <w:tab w:val="left" w:pos="480"/>
          <w:tab w:val="right" w:leader="dot" w:pos="9898"/>
        </w:tabs>
        <w:rPr>
          <w:rFonts w:eastAsiaTheme="minorEastAsia" w:cstheme="minorBidi"/>
          <w:b w:val="0"/>
          <w:bCs w:val="0"/>
          <w:caps w:val="0"/>
          <w:noProof/>
          <w:sz w:val="22"/>
          <w:szCs w:val="22"/>
        </w:rPr>
      </w:pPr>
      <w:hyperlink w:anchor="_Toc147650608" w:history="1">
        <w:r w:rsidRPr="008C5517">
          <w:rPr>
            <w:rStyle w:val="Hyperlink"/>
            <w:noProof/>
          </w:rPr>
          <w:t>8</w:t>
        </w:r>
        <w:r>
          <w:rPr>
            <w:rFonts w:eastAsiaTheme="minorEastAsia" w:cstheme="minorBidi"/>
            <w:b w:val="0"/>
            <w:bCs w:val="0"/>
            <w:caps w:val="0"/>
            <w:noProof/>
            <w:sz w:val="22"/>
            <w:szCs w:val="22"/>
          </w:rPr>
          <w:tab/>
        </w:r>
        <w:r w:rsidRPr="008C5517">
          <w:rPr>
            <w:rStyle w:val="Hyperlink"/>
            <w:noProof/>
          </w:rPr>
          <w:t>CONCLUSION</w:t>
        </w:r>
        <w:r>
          <w:rPr>
            <w:noProof/>
            <w:webHidden/>
          </w:rPr>
          <w:tab/>
        </w:r>
        <w:r>
          <w:rPr>
            <w:noProof/>
            <w:webHidden/>
          </w:rPr>
          <w:fldChar w:fldCharType="begin"/>
        </w:r>
        <w:r>
          <w:rPr>
            <w:noProof/>
            <w:webHidden/>
          </w:rPr>
          <w:instrText xml:space="preserve"> PAGEREF _Toc147650608 \h </w:instrText>
        </w:r>
        <w:r>
          <w:rPr>
            <w:noProof/>
            <w:webHidden/>
          </w:rPr>
        </w:r>
        <w:r>
          <w:rPr>
            <w:noProof/>
            <w:webHidden/>
          </w:rPr>
          <w:fldChar w:fldCharType="separate"/>
        </w:r>
        <w:r>
          <w:rPr>
            <w:noProof/>
            <w:webHidden/>
          </w:rPr>
          <w:t>4</w:t>
        </w:r>
        <w:r>
          <w:rPr>
            <w:noProof/>
            <w:webHidden/>
          </w:rPr>
          <w:fldChar w:fldCharType="end"/>
        </w:r>
      </w:hyperlink>
    </w:p>
    <w:p w14:paraId="5ABBCEFD" w14:textId="3C7761FE" w:rsidR="00CB2A19" w:rsidRDefault="00CB2A19">
      <w:pPr>
        <w:pStyle w:val="TOC1"/>
        <w:tabs>
          <w:tab w:val="right" w:leader="dot" w:pos="9898"/>
        </w:tabs>
        <w:rPr>
          <w:rFonts w:eastAsiaTheme="minorEastAsia" w:cstheme="minorBidi"/>
          <w:b w:val="0"/>
          <w:bCs w:val="0"/>
          <w:caps w:val="0"/>
          <w:noProof/>
          <w:sz w:val="22"/>
          <w:szCs w:val="22"/>
        </w:rPr>
      </w:pPr>
      <w:hyperlink w:anchor="_Toc147650609" w:history="1">
        <w:r w:rsidRPr="008C5517">
          <w:rPr>
            <w:rStyle w:val="Hyperlink"/>
            <w:noProof/>
          </w:rPr>
          <w:t>Part 2</w:t>
        </w:r>
        <w:r>
          <w:rPr>
            <w:noProof/>
            <w:webHidden/>
          </w:rPr>
          <w:tab/>
        </w:r>
        <w:r>
          <w:rPr>
            <w:noProof/>
            <w:webHidden/>
          </w:rPr>
          <w:fldChar w:fldCharType="begin"/>
        </w:r>
        <w:r>
          <w:rPr>
            <w:noProof/>
            <w:webHidden/>
          </w:rPr>
          <w:instrText xml:space="preserve"> PAGEREF _Toc147650609 \h </w:instrText>
        </w:r>
        <w:r>
          <w:rPr>
            <w:noProof/>
            <w:webHidden/>
          </w:rPr>
        </w:r>
        <w:r>
          <w:rPr>
            <w:noProof/>
            <w:webHidden/>
          </w:rPr>
          <w:fldChar w:fldCharType="separate"/>
        </w:r>
        <w:r>
          <w:rPr>
            <w:noProof/>
            <w:webHidden/>
          </w:rPr>
          <w:t>5</w:t>
        </w:r>
        <w:r>
          <w:rPr>
            <w:noProof/>
            <w:webHidden/>
          </w:rPr>
          <w:fldChar w:fldCharType="end"/>
        </w:r>
      </w:hyperlink>
    </w:p>
    <w:p w14:paraId="7200B685" w14:textId="137E836A" w:rsidR="00CB2A19" w:rsidRDefault="00CB2A19">
      <w:pPr>
        <w:pStyle w:val="TOC1"/>
        <w:tabs>
          <w:tab w:val="left" w:pos="480"/>
          <w:tab w:val="right" w:leader="dot" w:pos="9898"/>
        </w:tabs>
        <w:rPr>
          <w:rFonts w:eastAsiaTheme="minorEastAsia" w:cstheme="minorBidi"/>
          <w:b w:val="0"/>
          <w:bCs w:val="0"/>
          <w:caps w:val="0"/>
          <w:noProof/>
          <w:sz w:val="22"/>
          <w:szCs w:val="22"/>
        </w:rPr>
      </w:pPr>
      <w:hyperlink w:anchor="_Toc147650610" w:history="1">
        <w:r w:rsidRPr="008C5517">
          <w:rPr>
            <w:rStyle w:val="Hyperlink"/>
            <w:noProof/>
          </w:rPr>
          <w:t>9</w:t>
        </w:r>
        <w:r>
          <w:rPr>
            <w:rFonts w:eastAsiaTheme="minorEastAsia" w:cstheme="minorBidi"/>
            <w:b w:val="0"/>
            <w:bCs w:val="0"/>
            <w:caps w:val="0"/>
            <w:noProof/>
            <w:sz w:val="22"/>
            <w:szCs w:val="22"/>
          </w:rPr>
          <w:tab/>
        </w:r>
        <w:r w:rsidRPr="008C5517">
          <w:rPr>
            <w:rStyle w:val="Hyperlink"/>
            <w:noProof/>
          </w:rPr>
          <w:t>Status of Improvement Actions Adopted During Previous Academic Years</w:t>
        </w:r>
        <w:r>
          <w:rPr>
            <w:noProof/>
            <w:webHidden/>
          </w:rPr>
          <w:tab/>
        </w:r>
        <w:r>
          <w:rPr>
            <w:noProof/>
            <w:webHidden/>
          </w:rPr>
          <w:fldChar w:fldCharType="begin"/>
        </w:r>
        <w:r>
          <w:rPr>
            <w:noProof/>
            <w:webHidden/>
          </w:rPr>
          <w:instrText xml:space="preserve"> PAGEREF _Toc147650610 \h </w:instrText>
        </w:r>
        <w:r>
          <w:rPr>
            <w:noProof/>
            <w:webHidden/>
          </w:rPr>
        </w:r>
        <w:r>
          <w:rPr>
            <w:noProof/>
            <w:webHidden/>
          </w:rPr>
          <w:fldChar w:fldCharType="separate"/>
        </w:r>
        <w:r>
          <w:rPr>
            <w:noProof/>
            <w:webHidden/>
          </w:rPr>
          <w:t>5</w:t>
        </w:r>
        <w:r>
          <w:rPr>
            <w:noProof/>
            <w:webHidden/>
          </w:rPr>
          <w:fldChar w:fldCharType="end"/>
        </w:r>
      </w:hyperlink>
    </w:p>
    <w:p w14:paraId="2066FAC3" w14:textId="58AADBCB" w:rsidR="00CB2A19" w:rsidRDefault="00CB2A19">
      <w:pPr>
        <w:pStyle w:val="TOC1"/>
        <w:tabs>
          <w:tab w:val="right" w:leader="dot" w:pos="9898"/>
        </w:tabs>
        <w:rPr>
          <w:rFonts w:eastAsiaTheme="minorEastAsia" w:cstheme="minorBidi"/>
          <w:b w:val="0"/>
          <w:bCs w:val="0"/>
          <w:caps w:val="0"/>
          <w:noProof/>
          <w:sz w:val="22"/>
          <w:szCs w:val="22"/>
        </w:rPr>
      </w:pPr>
      <w:hyperlink w:anchor="_Toc147650611" w:history="1">
        <w:r w:rsidRPr="008C5517">
          <w:rPr>
            <w:rStyle w:val="Hyperlink"/>
            <w:noProof/>
          </w:rPr>
          <w:t>Appendix A: Samples of Indirect Assessment Tools (Optional)</w:t>
        </w:r>
        <w:r>
          <w:rPr>
            <w:noProof/>
            <w:webHidden/>
          </w:rPr>
          <w:tab/>
        </w:r>
        <w:r>
          <w:rPr>
            <w:noProof/>
            <w:webHidden/>
          </w:rPr>
          <w:fldChar w:fldCharType="begin"/>
        </w:r>
        <w:r>
          <w:rPr>
            <w:noProof/>
            <w:webHidden/>
          </w:rPr>
          <w:instrText xml:space="preserve"> PAGEREF _Toc147650611 \h </w:instrText>
        </w:r>
        <w:r>
          <w:rPr>
            <w:noProof/>
            <w:webHidden/>
          </w:rPr>
        </w:r>
        <w:r>
          <w:rPr>
            <w:noProof/>
            <w:webHidden/>
          </w:rPr>
          <w:fldChar w:fldCharType="separate"/>
        </w:r>
        <w:r>
          <w:rPr>
            <w:noProof/>
            <w:webHidden/>
          </w:rPr>
          <w:t>6</w:t>
        </w:r>
        <w:r>
          <w:rPr>
            <w:noProof/>
            <w:webHidden/>
          </w:rPr>
          <w:fldChar w:fldCharType="end"/>
        </w:r>
      </w:hyperlink>
    </w:p>
    <w:p w14:paraId="01778474" w14:textId="5DB8400E" w:rsidR="00260690" w:rsidRDefault="00260690">
      <w:pPr>
        <w:spacing w:after="0"/>
        <w:rPr>
          <w:rFonts w:asciiTheme="majorBidi" w:hAnsiTheme="majorBidi" w:cstheme="majorBidi"/>
          <w:b/>
          <w:bCs/>
          <w:i/>
          <w:iCs/>
          <w:color w:val="365F91"/>
          <w:sz w:val="23"/>
          <w:szCs w:val="23"/>
        </w:rPr>
      </w:pPr>
      <w:r>
        <w:rPr>
          <w:rFonts w:asciiTheme="majorBidi" w:hAnsiTheme="majorBidi" w:cstheme="majorBidi"/>
          <w:b/>
          <w:bCs/>
          <w:i/>
          <w:iCs/>
          <w:color w:val="365F91"/>
          <w:sz w:val="23"/>
          <w:szCs w:val="23"/>
        </w:rPr>
        <w:fldChar w:fldCharType="end"/>
      </w:r>
      <w:r>
        <w:rPr>
          <w:rFonts w:asciiTheme="majorBidi" w:hAnsiTheme="majorBidi" w:cstheme="majorBidi"/>
          <w:b/>
          <w:bCs/>
          <w:i/>
          <w:iCs/>
          <w:color w:val="365F91"/>
          <w:sz w:val="23"/>
          <w:szCs w:val="23"/>
        </w:rPr>
        <w:br w:type="page"/>
      </w:r>
    </w:p>
    <w:p w14:paraId="73803046" w14:textId="77777777" w:rsidR="00260690" w:rsidRDefault="00260690" w:rsidP="00E65E20">
      <w:pPr>
        <w:spacing w:before="120" w:line="252" w:lineRule="auto"/>
        <w:rPr>
          <w:rFonts w:asciiTheme="majorBidi" w:hAnsiTheme="majorBidi" w:cstheme="majorBidi"/>
          <w:b/>
          <w:bCs/>
          <w:i/>
          <w:iCs/>
          <w:color w:val="365F91"/>
          <w:sz w:val="23"/>
          <w:szCs w:val="23"/>
        </w:rPr>
      </w:pPr>
    </w:p>
    <w:tbl>
      <w:tblPr>
        <w:tblStyle w:val="TableGrid"/>
        <w:tblW w:w="0" w:type="auto"/>
        <w:tblLook w:val="04A0" w:firstRow="1" w:lastRow="0" w:firstColumn="1" w:lastColumn="0" w:noHBand="0" w:noVBand="1"/>
      </w:tblPr>
      <w:tblGrid>
        <w:gridCol w:w="9898"/>
      </w:tblGrid>
      <w:tr w:rsidR="00723EFF" w14:paraId="48AB8F2A" w14:textId="77777777" w:rsidTr="00723EFF">
        <w:tc>
          <w:tcPr>
            <w:tcW w:w="9898" w:type="dxa"/>
          </w:tcPr>
          <w:p w14:paraId="2CA09FC6" w14:textId="329CCC3D" w:rsidR="00723EFF" w:rsidRPr="009702E8" w:rsidRDefault="00723EFF" w:rsidP="00723EFF">
            <w:pPr>
              <w:spacing w:before="120" w:line="252" w:lineRule="auto"/>
              <w:rPr>
                <w:rFonts w:asciiTheme="majorBidi" w:hAnsiTheme="majorBidi" w:cstheme="majorBidi"/>
                <w:b/>
                <w:bCs/>
              </w:rPr>
            </w:pPr>
            <w:r w:rsidRPr="009702E8">
              <w:rPr>
                <w:rFonts w:asciiTheme="majorBidi" w:hAnsiTheme="majorBidi" w:cstheme="majorBidi"/>
                <w:b/>
                <w:bCs/>
              </w:rPr>
              <w:t xml:space="preserve">General </w:t>
            </w:r>
            <w:r w:rsidR="00D617F0">
              <w:rPr>
                <w:rFonts w:asciiTheme="majorBidi" w:hAnsiTheme="majorBidi" w:cstheme="majorBidi"/>
                <w:b/>
                <w:bCs/>
              </w:rPr>
              <w:t xml:space="preserve">Important </w:t>
            </w:r>
            <w:r w:rsidRPr="009702E8">
              <w:rPr>
                <w:rFonts w:asciiTheme="majorBidi" w:hAnsiTheme="majorBidi" w:cstheme="majorBidi"/>
                <w:b/>
                <w:bCs/>
              </w:rPr>
              <w:t xml:space="preserve">Notes: </w:t>
            </w:r>
          </w:p>
          <w:p w14:paraId="291E47F2" w14:textId="77777777" w:rsidR="00723EFF" w:rsidRPr="009702E8" w:rsidRDefault="00723EFF" w:rsidP="00723EFF">
            <w:pPr>
              <w:pStyle w:val="ListParagraph"/>
              <w:numPr>
                <w:ilvl w:val="0"/>
                <w:numId w:val="4"/>
              </w:numPr>
              <w:spacing w:before="120" w:line="252" w:lineRule="auto"/>
              <w:ind w:left="360"/>
              <w:contextualSpacing w:val="0"/>
              <w:rPr>
                <w:rFonts w:asciiTheme="majorBidi" w:hAnsiTheme="majorBidi" w:cstheme="majorBidi"/>
              </w:rPr>
            </w:pPr>
            <w:r w:rsidRPr="009702E8">
              <w:rPr>
                <w:rFonts w:asciiTheme="majorBidi" w:hAnsiTheme="majorBidi" w:cstheme="majorBidi"/>
              </w:rPr>
              <w:t xml:space="preserve">Most of the information and tables required in this report can be extracted from the </w:t>
            </w:r>
            <w:hyperlink r:id="rId18" w:history="1">
              <w:r w:rsidRPr="009702E8">
                <w:rPr>
                  <w:rStyle w:val="Hyperlink"/>
                  <w:rFonts w:asciiTheme="majorBidi" w:hAnsiTheme="majorBidi" w:cstheme="majorBidi"/>
                </w:rPr>
                <w:t>OAS Menu: Reports&gt; Annual Report Tables</w:t>
              </w:r>
            </w:hyperlink>
          </w:p>
          <w:p w14:paraId="614993C0" w14:textId="2FCDD6C8" w:rsidR="00723EFF" w:rsidRDefault="00723EFF" w:rsidP="00723EFF">
            <w:pPr>
              <w:pStyle w:val="ListParagraph"/>
              <w:numPr>
                <w:ilvl w:val="0"/>
                <w:numId w:val="4"/>
              </w:numPr>
              <w:spacing w:before="120" w:line="252" w:lineRule="auto"/>
              <w:ind w:left="360"/>
              <w:contextualSpacing w:val="0"/>
              <w:jc w:val="lowKashida"/>
              <w:rPr>
                <w:rFonts w:asciiTheme="majorBidi" w:hAnsiTheme="majorBidi" w:cstheme="majorBidi"/>
              </w:rPr>
            </w:pPr>
            <w:r w:rsidRPr="009702E8">
              <w:rPr>
                <w:rFonts w:asciiTheme="majorBidi" w:hAnsiTheme="majorBidi" w:cstheme="majorBidi"/>
              </w:rPr>
              <w:t xml:space="preserve">For the programs to analyze the assessment results properly, they should retrieve different reports from the OAS as prescribed in the </w:t>
            </w:r>
            <w:hyperlink r:id="rId19" w:history="1">
              <w:r w:rsidRPr="009702E8">
                <w:rPr>
                  <w:rStyle w:val="Hyperlink"/>
                  <w:rFonts w:asciiTheme="majorBidi" w:hAnsiTheme="majorBidi" w:cstheme="majorBidi"/>
                  <w:color w:val="auto"/>
                </w:rPr>
                <w:t>Learning Outcomes Assessment Guideb</w:t>
              </w:r>
              <w:r w:rsidR="00FE6AB3">
                <w:rPr>
                  <w:rStyle w:val="Hyperlink"/>
                  <w:rFonts w:asciiTheme="majorBidi" w:hAnsiTheme="majorBidi" w:cstheme="majorBidi"/>
                  <w:color w:val="auto"/>
                </w:rPr>
                <w:t>ook (III.3.3.2 Reporting, page 10</w:t>
              </w:r>
              <w:r w:rsidRPr="009702E8">
                <w:rPr>
                  <w:rStyle w:val="Hyperlink"/>
                  <w:rFonts w:asciiTheme="majorBidi" w:hAnsiTheme="majorBidi" w:cstheme="majorBidi"/>
                  <w:color w:val="auto"/>
                </w:rPr>
                <w:t>)</w:t>
              </w:r>
            </w:hyperlink>
            <w:r w:rsidRPr="009702E8">
              <w:rPr>
                <w:rFonts w:asciiTheme="majorBidi" w:hAnsiTheme="majorBidi" w:cstheme="majorBidi"/>
              </w:rPr>
              <w:t>.</w:t>
            </w:r>
            <w:bookmarkStart w:id="0" w:name="_Hlk47868095"/>
          </w:p>
          <w:p w14:paraId="5EB61D37" w14:textId="03E81E7B" w:rsidR="00723EFF" w:rsidRDefault="00723EFF" w:rsidP="00723EFF">
            <w:pPr>
              <w:pStyle w:val="ListParagraph"/>
              <w:numPr>
                <w:ilvl w:val="0"/>
                <w:numId w:val="4"/>
              </w:numPr>
              <w:spacing w:before="120" w:line="252" w:lineRule="auto"/>
              <w:ind w:left="360"/>
              <w:contextualSpacing w:val="0"/>
              <w:jc w:val="lowKashida"/>
              <w:rPr>
                <w:rFonts w:asciiTheme="majorBidi" w:hAnsiTheme="majorBidi" w:cstheme="majorBidi"/>
              </w:rPr>
            </w:pPr>
            <w:r>
              <w:rPr>
                <w:rFonts w:asciiTheme="majorBidi" w:hAnsiTheme="majorBidi" w:cstheme="majorBidi"/>
              </w:rPr>
              <w:t>For instructions about how to fill each section</w:t>
            </w:r>
            <w:r w:rsidR="003A6CBE">
              <w:rPr>
                <w:rFonts w:asciiTheme="majorBidi" w:hAnsiTheme="majorBidi" w:cstheme="majorBidi"/>
              </w:rPr>
              <w:t>,</w:t>
            </w:r>
            <w:r>
              <w:rPr>
                <w:rFonts w:asciiTheme="majorBidi" w:hAnsiTheme="majorBidi" w:cstheme="majorBidi"/>
              </w:rPr>
              <w:t xml:space="preserve"> you can click on the related comment. </w:t>
            </w:r>
          </w:p>
          <w:p w14:paraId="537261AE" w14:textId="6E92358F" w:rsidR="00D617F0" w:rsidRDefault="00D617F0" w:rsidP="00723EFF">
            <w:pPr>
              <w:pStyle w:val="ListParagraph"/>
              <w:numPr>
                <w:ilvl w:val="0"/>
                <w:numId w:val="4"/>
              </w:numPr>
              <w:spacing w:before="120" w:line="252" w:lineRule="auto"/>
              <w:ind w:left="360"/>
              <w:contextualSpacing w:val="0"/>
              <w:jc w:val="lowKashida"/>
              <w:rPr>
                <w:rFonts w:asciiTheme="majorBidi" w:hAnsiTheme="majorBidi" w:cstheme="majorBidi"/>
              </w:rPr>
            </w:pPr>
            <w:r w:rsidRPr="009702E8">
              <w:rPr>
                <w:rFonts w:asciiTheme="majorBidi" w:hAnsiTheme="majorBidi" w:cstheme="majorBidi"/>
              </w:rPr>
              <w:t>Save this file using the following name format: “YYmmDD_APQA_AAR_ProgramName.docx”</w:t>
            </w:r>
          </w:p>
          <w:p w14:paraId="09F64B18" w14:textId="6F753E27" w:rsidR="00723EFF" w:rsidRPr="00723EFF" w:rsidRDefault="00723EFF" w:rsidP="003A6CBE">
            <w:pPr>
              <w:pStyle w:val="ListParagraph"/>
              <w:numPr>
                <w:ilvl w:val="0"/>
                <w:numId w:val="4"/>
              </w:numPr>
              <w:spacing w:before="120" w:line="252" w:lineRule="auto"/>
              <w:ind w:left="360"/>
              <w:contextualSpacing w:val="0"/>
              <w:jc w:val="lowKashida"/>
              <w:rPr>
                <w:rFonts w:asciiTheme="majorBidi" w:hAnsiTheme="majorBidi" w:cstheme="majorBidi"/>
              </w:rPr>
            </w:pPr>
            <w:r w:rsidRPr="009702E8">
              <w:rPr>
                <w:rFonts w:asciiTheme="majorBidi" w:hAnsiTheme="majorBidi" w:cstheme="majorBidi"/>
              </w:rPr>
              <w:t xml:space="preserve">This report should be submitted to the Associate Dean for the Academic Affairs office from the Head of Department after the board’s approval. The Associate Dean for the Academic Affairs office should submit the collected reports to APQA office </w:t>
            </w:r>
            <w:r w:rsidR="003A6CBE">
              <w:rPr>
                <w:rFonts w:asciiTheme="majorBidi" w:hAnsiTheme="majorBidi" w:cstheme="majorBidi"/>
              </w:rPr>
              <w:t>through</w:t>
            </w:r>
            <w:r w:rsidRPr="009702E8">
              <w:rPr>
                <w:rFonts w:asciiTheme="majorBidi" w:hAnsiTheme="majorBidi" w:cstheme="majorBidi"/>
              </w:rPr>
              <w:t xml:space="preserve"> ENJAZ platform: </w:t>
            </w:r>
            <w:hyperlink r:id="rId20" w:history="1">
              <w:r w:rsidRPr="009702E8">
                <w:rPr>
                  <w:rStyle w:val="Hyperlink"/>
                  <w:rFonts w:asciiTheme="majorBidi" w:hAnsiTheme="majorBidi" w:cstheme="majorBidi"/>
                  <w:color w:val="auto"/>
                </w:rPr>
                <w:t xml:space="preserve"> </w:t>
              </w:r>
              <w:r w:rsidRPr="00D617F0">
                <w:rPr>
                  <w:rStyle w:val="Hyperlink"/>
                  <w:rFonts w:asciiTheme="majorBidi" w:hAnsiTheme="majorBidi" w:cstheme="majorBidi"/>
                  <w:color w:val="0066FF"/>
                </w:rPr>
                <w:t>https://enjaz.qu.edu.qa</w:t>
              </w:r>
            </w:hyperlink>
            <w:bookmarkEnd w:id="0"/>
          </w:p>
        </w:tc>
      </w:tr>
      <w:tr w:rsidR="00723EFF" w14:paraId="332AAD57" w14:textId="77777777" w:rsidTr="00723EFF">
        <w:tc>
          <w:tcPr>
            <w:tcW w:w="9898" w:type="dxa"/>
          </w:tcPr>
          <w:p w14:paraId="6705FCE5" w14:textId="77777777" w:rsidR="00723EFF" w:rsidRPr="009702E8" w:rsidRDefault="00723EFF" w:rsidP="00723EFF">
            <w:pPr>
              <w:spacing w:before="120" w:line="252" w:lineRule="auto"/>
              <w:rPr>
                <w:rFonts w:asciiTheme="majorBidi" w:hAnsiTheme="majorBidi" w:cstheme="majorBidi"/>
                <w:b/>
                <w:bCs/>
              </w:rPr>
            </w:pPr>
            <w:r w:rsidRPr="009702E8">
              <w:rPr>
                <w:rFonts w:asciiTheme="majorBidi" w:hAnsiTheme="majorBidi" w:cstheme="majorBidi"/>
                <w:b/>
                <w:bCs/>
              </w:rPr>
              <w:t xml:space="preserve">Preface: </w:t>
            </w:r>
          </w:p>
          <w:p w14:paraId="6BC3B83A" w14:textId="77777777" w:rsidR="00723EFF" w:rsidRPr="009702E8" w:rsidRDefault="00723EFF" w:rsidP="00723EFF">
            <w:pPr>
              <w:pStyle w:val="ListParagraph"/>
              <w:spacing w:before="120" w:line="252" w:lineRule="auto"/>
              <w:ind w:left="0"/>
              <w:contextualSpacing w:val="0"/>
              <w:jc w:val="lowKashida"/>
              <w:rPr>
                <w:rFonts w:asciiTheme="majorBidi" w:hAnsiTheme="majorBidi" w:cstheme="majorBidi"/>
              </w:rPr>
            </w:pPr>
            <w:r w:rsidRPr="009702E8">
              <w:rPr>
                <w:rFonts w:asciiTheme="majorBidi" w:hAnsiTheme="majorBidi" w:cstheme="majorBidi"/>
              </w:rPr>
              <w:t>This Annual Learning Outcomes Assessment report provides essential information related to the assessment of Program level Student Learning Outcomes (PLOs) and should include the following:</w:t>
            </w:r>
          </w:p>
          <w:p w14:paraId="4E7F7D82" w14:textId="77777777" w:rsidR="00723EFF" w:rsidRPr="009702E8" w:rsidRDefault="00723EFF" w:rsidP="00723EFF">
            <w:pPr>
              <w:pStyle w:val="ListParagraph"/>
              <w:spacing w:before="120" w:line="252" w:lineRule="auto"/>
              <w:ind w:left="0" w:firstLine="360"/>
              <w:contextualSpacing w:val="0"/>
              <w:jc w:val="lowKashida"/>
              <w:rPr>
                <w:rFonts w:asciiTheme="majorBidi" w:hAnsiTheme="majorBidi" w:cstheme="majorBidi"/>
              </w:rPr>
            </w:pPr>
            <w:r w:rsidRPr="009702E8">
              <w:rPr>
                <w:rFonts w:asciiTheme="majorBidi" w:hAnsiTheme="majorBidi" w:cstheme="majorBidi"/>
              </w:rPr>
              <w:t>- Details on implemented assessment activities</w:t>
            </w:r>
          </w:p>
          <w:p w14:paraId="0BFEC88F" w14:textId="77777777" w:rsidR="00723EFF" w:rsidRPr="009702E8" w:rsidRDefault="00723EFF" w:rsidP="00723EFF">
            <w:pPr>
              <w:pStyle w:val="ListParagraph"/>
              <w:spacing w:before="120" w:line="252" w:lineRule="auto"/>
              <w:ind w:left="0" w:firstLine="360"/>
              <w:contextualSpacing w:val="0"/>
              <w:jc w:val="lowKashida"/>
              <w:rPr>
                <w:rFonts w:asciiTheme="majorBidi" w:hAnsiTheme="majorBidi" w:cstheme="majorBidi"/>
              </w:rPr>
            </w:pPr>
            <w:r w:rsidRPr="009702E8">
              <w:rPr>
                <w:rFonts w:asciiTheme="majorBidi" w:hAnsiTheme="majorBidi" w:cstheme="majorBidi"/>
              </w:rPr>
              <w:t xml:space="preserve">- Analysis of assessment results with detailed findings and recommendations. </w:t>
            </w:r>
          </w:p>
          <w:p w14:paraId="4860D1BE" w14:textId="77777777" w:rsidR="00723EFF" w:rsidRPr="009702E8" w:rsidRDefault="00723EFF" w:rsidP="00723EFF">
            <w:pPr>
              <w:pStyle w:val="ListParagraph"/>
              <w:spacing w:before="120" w:line="252" w:lineRule="auto"/>
              <w:ind w:left="0" w:firstLine="360"/>
              <w:contextualSpacing w:val="0"/>
              <w:jc w:val="lowKashida"/>
              <w:rPr>
                <w:rFonts w:asciiTheme="majorBidi" w:hAnsiTheme="majorBidi" w:cstheme="majorBidi"/>
              </w:rPr>
            </w:pPr>
            <w:r w:rsidRPr="009702E8">
              <w:rPr>
                <w:rFonts w:asciiTheme="majorBidi" w:hAnsiTheme="majorBidi" w:cstheme="majorBidi"/>
              </w:rPr>
              <w:t>- Detailed plans for future improvement(s) (improvement actions)</w:t>
            </w:r>
          </w:p>
          <w:p w14:paraId="455B3DEA" w14:textId="77777777" w:rsidR="00723EFF" w:rsidRPr="009702E8" w:rsidRDefault="00723EFF" w:rsidP="00723EFF">
            <w:pPr>
              <w:pStyle w:val="ListParagraph"/>
              <w:spacing w:before="120" w:line="252" w:lineRule="auto"/>
              <w:ind w:left="0" w:firstLine="360"/>
              <w:contextualSpacing w:val="0"/>
              <w:jc w:val="lowKashida"/>
              <w:rPr>
                <w:rFonts w:asciiTheme="majorBidi" w:hAnsiTheme="majorBidi" w:cstheme="majorBidi"/>
              </w:rPr>
            </w:pPr>
            <w:r w:rsidRPr="009702E8">
              <w:rPr>
                <w:rFonts w:asciiTheme="majorBidi" w:hAnsiTheme="majorBidi" w:cstheme="majorBidi"/>
              </w:rPr>
              <w:t xml:space="preserve">- Details on improvement actions implemented during the current academic year. </w:t>
            </w:r>
          </w:p>
          <w:p w14:paraId="58631651" w14:textId="77777777" w:rsidR="00723EFF" w:rsidRPr="009702E8" w:rsidRDefault="00723EFF" w:rsidP="00723EFF">
            <w:pPr>
              <w:pStyle w:val="ListParagraph"/>
              <w:spacing w:before="120" w:line="264" w:lineRule="auto"/>
              <w:ind w:left="0"/>
              <w:contextualSpacing w:val="0"/>
              <w:jc w:val="lowKashida"/>
              <w:rPr>
                <w:rFonts w:asciiTheme="majorBidi" w:hAnsiTheme="majorBidi" w:cstheme="majorBidi"/>
              </w:rPr>
            </w:pPr>
            <w:r w:rsidRPr="009702E8">
              <w:rPr>
                <w:rFonts w:asciiTheme="majorBidi" w:hAnsiTheme="majorBidi" w:cstheme="majorBidi"/>
              </w:rPr>
              <w:t>The report is to be used by the APQA (Academic Planning and Quality Assurance) office to develop the university-wide learning outcome assessment report and to ensure that the program complies with the university requirements concerning the assessment of program-level PLOs.</w:t>
            </w:r>
          </w:p>
          <w:p w14:paraId="6C5C193C" w14:textId="77777777" w:rsidR="00723EFF" w:rsidRPr="009702E8" w:rsidRDefault="00723EFF" w:rsidP="00723EFF">
            <w:pPr>
              <w:spacing w:before="120" w:line="264" w:lineRule="auto"/>
              <w:rPr>
                <w:rFonts w:asciiTheme="majorBidi" w:hAnsiTheme="majorBidi" w:cstheme="majorBidi"/>
              </w:rPr>
            </w:pPr>
            <w:r w:rsidRPr="009702E8">
              <w:rPr>
                <w:rFonts w:asciiTheme="majorBidi" w:hAnsiTheme="majorBidi" w:cstheme="majorBidi"/>
              </w:rPr>
              <w:t>This report includes two main parts:</w:t>
            </w:r>
          </w:p>
          <w:p w14:paraId="2440FDA6" w14:textId="481CFEC9" w:rsidR="00723EFF" w:rsidRDefault="00723EFF" w:rsidP="00723EFF">
            <w:pPr>
              <w:pStyle w:val="ListParagraph"/>
              <w:numPr>
                <w:ilvl w:val="0"/>
                <w:numId w:val="5"/>
              </w:numPr>
              <w:spacing w:before="120" w:line="264" w:lineRule="auto"/>
              <w:contextualSpacing w:val="0"/>
              <w:jc w:val="both"/>
              <w:rPr>
                <w:rFonts w:asciiTheme="majorBidi" w:hAnsiTheme="majorBidi" w:cstheme="majorBidi"/>
              </w:rPr>
            </w:pPr>
            <w:r w:rsidRPr="009702E8">
              <w:rPr>
                <w:rFonts w:asciiTheme="majorBidi" w:hAnsiTheme="majorBidi" w:cstheme="majorBidi"/>
                <w:b/>
                <w:bCs/>
                <w:u w:val="single"/>
              </w:rPr>
              <w:t>Part 1:</w:t>
            </w:r>
            <w:r w:rsidRPr="009702E8">
              <w:rPr>
                <w:rFonts w:asciiTheme="majorBidi" w:hAnsiTheme="majorBidi" w:cstheme="majorBidi"/>
              </w:rPr>
              <w:t xml:space="preserve"> In the first part of the report, programs report on their initial assessment plans for the academic year, provide details on assessment activities conducted and implemented during the current academic year, a </w:t>
            </w:r>
            <w:r w:rsidRPr="009702E8">
              <w:rPr>
                <w:rFonts w:asciiTheme="majorBidi" w:hAnsiTheme="majorBidi" w:cstheme="majorBidi"/>
                <w:b/>
                <w:bCs/>
              </w:rPr>
              <w:t>summary of the assessment results</w:t>
            </w:r>
            <w:r w:rsidRPr="009702E8">
              <w:rPr>
                <w:rFonts w:asciiTheme="majorBidi" w:hAnsiTheme="majorBidi" w:cstheme="majorBidi"/>
              </w:rPr>
              <w:t xml:space="preserve">, an </w:t>
            </w:r>
            <w:r w:rsidRPr="009702E8">
              <w:rPr>
                <w:rFonts w:asciiTheme="majorBidi" w:hAnsiTheme="majorBidi" w:cstheme="majorBidi"/>
                <w:b/>
                <w:bCs/>
              </w:rPr>
              <w:t>analysis of the assessment results</w:t>
            </w:r>
            <w:r w:rsidRPr="009702E8">
              <w:rPr>
                <w:rFonts w:asciiTheme="majorBidi" w:hAnsiTheme="majorBidi" w:cstheme="majorBidi"/>
              </w:rPr>
              <w:t xml:space="preserve"> and findings, a list of recommendations for improvement, a </w:t>
            </w:r>
            <w:r w:rsidRPr="009702E8">
              <w:rPr>
                <w:rFonts w:asciiTheme="majorBidi" w:hAnsiTheme="majorBidi" w:cstheme="majorBidi"/>
                <w:b/>
                <w:bCs/>
              </w:rPr>
              <w:t>list of future improvement actions</w:t>
            </w:r>
            <w:r w:rsidRPr="009702E8">
              <w:rPr>
                <w:rFonts w:asciiTheme="majorBidi" w:hAnsiTheme="majorBidi" w:cstheme="majorBidi"/>
              </w:rPr>
              <w:t xml:space="preserve"> adopted by the program, and a detailed action plan for implementing each of the adopted future improvement actions.</w:t>
            </w:r>
          </w:p>
          <w:p w14:paraId="78A027FA" w14:textId="6158C2AB" w:rsidR="00723EFF" w:rsidRPr="00723EFF" w:rsidRDefault="00723EFF" w:rsidP="00723EFF">
            <w:pPr>
              <w:pStyle w:val="ListParagraph"/>
              <w:numPr>
                <w:ilvl w:val="0"/>
                <w:numId w:val="5"/>
              </w:numPr>
              <w:spacing w:before="120" w:line="264" w:lineRule="auto"/>
              <w:contextualSpacing w:val="0"/>
              <w:jc w:val="both"/>
              <w:rPr>
                <w:rFonts w:asciiTheme="majorBidi" w:hAnsiTheme="majorBidi" w:cstheme="majorBidi"/>
              </w:rPr>
            </w:pPr>
            <w:r w:rsidRPr="009702E8">
              <w:rPr>
                <w:rFonts w:asciiTheme="majorBidi" w:hAnsiTheme="majorBidi" w:cstheme="majorBidi"/>
                <w:b/>
                <w:bCs/>
                <w:u w:val="single"/>
              </w:rPr>
              <w:t>Part 2:</w:t>
            </w:r>
            <w:r w:rsidRPr="009702E8">
              <w:rPr>
                <w:rFonts w:asciiTheme="majorBidi" w:hAnsiTheme="majorBidi" w:cstheme="majorBidi"/>
              </w:rPr>
              <w:t xml:space="preserve"> In the second part of the report, programs give details on improvement actions already implemented by the program during the current academic year and provide evidence of implementation. In particular, programs are to indicate the status of improvement actions implemented during the current academic year that were adopted in previous academic years and recorded in previous annual assessment reports.</w:t>
            </w:r>
          </w:p>
        </w:tc>
      </w:tr>
    </w:tbl>
    <w:p w14:paraId="617095ED" w14:textId="1B8F15C0" w:rsidR="00B45C17" w:rsidRPr="00723EFF" w:rsidRDefault="00C6557C" w:rsidP="00723EFF">
      <w:pPr>
        <w:spacing w:before="120" w:line="264" w:lineRule="auto"/>
        <w:jc w:val="both"/>
        <w:rPr>
          <w:rFonts w:asciiTheme="majorBidi" w:hAnsiTheme="majorBidi" w:cstheme="majorBidi"/>
          <w:i/>
          <w:iCs/>
          <w:color w:val="365F91"/>
          <w:sz w:val="23"/>
          <w:szCs w:val="23"/>
        </w:rPr>
      </w:pPr>
      <w:r w:rsidRPr="00723EFF">
        <w:rPr>
          <w:rFonts w:asciiTheme="majorBidi" w:hAnsiTheme="majorBidi" w:cstheme="majorBidi"/>
        </w:rPr>
        <w:t xml:space="preserve"> </w:t>
      </w:r>
      <w:r w:rsidR="006578B2" w:rsidRPr="00723EFF">
        <w:rPr>
          <w:rFonts w:asciiTheme="majorBidi" w:hAnsiTheme="majorBidi" w:cstheme="majorBidi"/>
        </w:rPr>
        <w:t xml:space="preserve"> </w:t>
      </w:r>
      <w:r w:rsidR="00B45C17" w:rsidRPr="00723EFF">
        <w:rPr>
          <w:rFonts w:asciiTheme="majorBidi" w:hAnsiTheme="majorBidi" w:cstheme="majorBidi"/>
          <w:i/>
          <w:iCs/>
          <w:color w:val="365F91"/>
          <w:sz w:val="23"/>
          <w:szCs w:val="23"/>
        </w:rPr>
        <w:br w:type="page"/>
      </w:r>
    </w:p>
    <w:p w14:paraId="1D10CF4E" w14:textId="1DBB09B8" w:rsidR="00B45C17" w:rsidRDefault="00B45C17" w:rsidP="00B45C17">
      <w:pPr>
        <w:pStyle w:val="Title"/>
        <w:rPr>
          <w:i/>
          <w:iCs/>
          <w:color w:val="365F91"/>
          <w:sz w:val="23"/>
          <w:szCs w:val="23"/>
        </w:rPr>
      </w:pPr>
      <w:bookmarkStart w:id="1" w:name="_Toc147650599"/>
      <w:r w:rsidRPr="00B45C17">
        <w:lastRenderedPageBreak/>
        <w:t>Glossary</w:t>
      </w:r>
      <w:bookmarkEnd w:id="1"/>
      <w:r>
        <w:rPr>
          <w:i/>
          <w:iCs/>
          <w:color w:val="365F91"/>
          <w:sz w:val="23"/>
          <w:szCs w:val="23"/>
        </w:rPr>
        <w:t xml:space="preserve"> </w:t>
      </w:r>
    </w:p>
    <w:p w14:paraId="2B709882" w14:textId="77777777" w:rsidR="00B45C17" w:rsidRPr="00B45C17" w:rsidRDefault="00B45C17" w:rsidP="00B45C17"/>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2245"/>
        <w:gridCol w:w="7653"/>
      </w:tblGrid>
      <w:tr w:rsidR="00B45C17" w:rsidRPr="00B45C17" w14:paraId="16E924AE" w14:textId="77777777" w:rsidTr="00B45C17">
        <w:trPr>
          <w:trHeight w:val="432"/>
        </w:trPr>
        <w:tc>
          <w:tcPr>
            <w:tcW w:w="2245" w:type="dxa"/>
          </w:tcPr>
          <w:p w14:paraId="3844B767" w14:textId="77777777" w:rsidR="00B45C17" w:rsidRPr="00B45C17" w:rsidRDefault="00B45C17" w:rsidP="00924BDD">
            <w:r>
              <w:t>AAR</w:t>
            </w:r>
          </w:p>
        </w:tc>
        <w:tc>
          <w:tcPr>
            <w:tcW w:w="7653" w:type="dxa"/>
          </w:tcPr>
          <w:p w14:paraId="3F3CB499" w14:textId="3E31F2D0" w:rsidR="00B45C17" w:rsidRPr="00B45C17" w:rsidRDefault="00B45C17" w:rsidP="00924BDD">
            <w:r>
              <w:t>Annual Asse</w:t>
            </w:r>
            <w:r w:rsidR="004D526F">
              <w:t>ss</w:t>
            </w:r>
            <w:r>
              <w:t>ment Report</w:t>
            </w:r>
          </w:p>
        </w:tc>
      </w:tr>
      <w:tr w:rsidR="00B45C17" w:rsidRPr="00B45C17" w14:paraId="23D74276" w14:textId="77777777" w:rsidTr="00B45C17">
        <w:trPr>
          <w:trHeight w:val="432"/>
        </w:trPr>
        <w:tc>
          <w:tcPr>
            <w:tcW w:w="2245" w:type="dxa"/>
          </w:tcPr>
          <w:p w14:paraId="0930EB8D" w14:textId="77777777" w:rsidR="00B45C17" w:rsidRDefault="00B45C17" w:rsidP="00924BDD">
            <w:r>
              <w:t>AARR</w:t>
            </w:r>
          </w:p>
        </w:tc>
        <w:tc>
          <w:tcPr>
            <w:tcW w:w="7653" w:type="dxa"/>
          </w:tcPr>
          <w:p w14:paraId="34C92683" w14:textId="466DEE20" w:rsidR="00B45C17" w:rsidRDefault="00B45C17" w:rsidP="00924BDD">
            <w:r>
              <w:t>Annual Asse</w:t>
            </w:r>
            <w:r w:rsidR="004D526F">
              <w:t>ss</w:t>
            </w:r>
            <w:r>
              <w:t>ment Report Review</w:t>
            </w:r>
          </w:p>
        </w:tc>
      </w:tr>
      <w:tr w:rsidR="00B45C17" w:rsidRPr="00B45C17" w14:paraId="5168B978" w14:textId="77777777" w:rsidTr="00B45C17">
        <w:trPr>
          <w:trHeight w:val="432"/>
        </w:trPr>
        <w:tc>
          <w:tcPr>
            <w:tcW w:w="2245" w:type="dxa"/>
          </w:tcPr>
          <w:p w14:paraId="5DCD825E" w14:textId="0C9C07C9" w:rsidR="00B45C17" w:rsidRDefault="00B45C17" w:rsidP="00924BDD">
            <w:r>
              <w:t>APQA</w:t>
            </w:r>
          </w:p>
        </w:tc>
        <w:tc>
          <w:tcPr>
            <w:tcW w:w="7653" w:type="dxa"/>
          </w:tcPr>
          <w:p w14:paraId="300F2E1C" w14:textId="42C74B5A" w:rsidR="00B45C17" w:rsidRDefault="00B45C17" w:rsidP="00924BDD">
            <w:r>
              <w:t>Academic Planning &amp; Quality Assurance</w:t>
            </w:r>
          </w:p>
        </w:tc>
      </w:tr>
      <w:tr w:rsidR="00B45C17" w:rsidRPr="00B45C17" w14:paraId="604C152F" w14:textId="77777777" w:rsidTr="00B45C17">
        <w:trPr>
          <w:trHeight w:val="432"/>
        </w:trPr>
        <w:tc>
          <w:tcPr>
            <w:tcW w:w="2245" w:type="dxa"/>
          </w:tcPr>
          <w:p w14:paraId="1EAD4424" w14:textId="5A0577AD" w:rsidR="00B45C17" w:rsidRDefault="00B45C17" w:rsidP="00924BDD">
            <w:r>
              <w:t>AY</w:t>
            </w:r>
          </w:p>
        </w:tc>
        <w:tc>
          <w:tcPr>
            <w:tcW w:w="7653" w:type="dxa"/>
          </w:tcPr>
          <w:p w14:paraId="781BDF22" w14:textId="1F5937B0" w:rsidR="00B45C17" w:rsidRDefault="00B45C17" w:rsidP="00924BDD">
            <w:r>
              <w:t>Academic Year</w:t>
            </w:r>
          </w:p>
        </w:tc>
      </w:tr>
      <w:tr w:rsidR="00B45C17" w:rsidRPr="00B45C17" w14:paraId="35B077E4" w14:textId="77777777" w:rsidTr="00B45C17">
        <w:trPr>
          <w:trHeight w:val="432"/>
        </w:trPr>
        <w:tc>
          <w:tcPr>
            <w:tcW w:w="2245" w:type="dxa"/>
          </w:tcPr>
          <w:p w14:paraId="141D7EAA" w14:textId="77777777" w:rsidR="00B45C17" w:rsidRPr="00B45C17" w:rsidRDefault="00B45C17" w:rsidP="00924BDD">
            <w:r>
              <w:t>OE</w:t>
            </w:r>
          </w:p>
        </w:tc>
        <w:tc>
          <w:tcPr>
            <w:tcW w:w="7653" w:type="dxa"/>
          </w:tcPr>
          <w:p w14:paraId="4A90F269" w14:textId="77777777" w:rsidR="00B45C17" w:rsidRPr="00B45C17" w:rsidRDefault="00B45C17" w:rsidP="00924BDD">
            <w:r>
              <w:t>Outcome Element</w:t>
            </w:r>
          </w:p>
        </w:tc>
      </w:tr>
      <w:tr w:rsidR="00B45C17" w:rsidRPr="00B45C17" w14:paraId="2F1EC5A0" w14:textId="77777777" w:rsidTr="00B45C17">
        <w:trPr>
          <w:trHeight w:val="432"/>
        </w:trPr>
        <w:tc>
          <w:tcPr>
            <w:tcW w:w="2245" w:type="dxa"/>
          </w:tcPr>
          <w:p w14:paraId="4DF4462F" w14:textId="77777777" w:rsidR="00B45C17" w:rsidRPr="00B45C17" w:rsidRDefault="00B45C17" w:rsidP="00924BDD">
            <w:r>
              <w:t>PI</w:t>
            </w:r>
          </w:p>
        </w:tc>
        <w:tc>
          <w:tcPr>
            <w:tcW w:w="7653" w:type="dxa"/>
          </w:tcPr>
          <w:p w14:paraId="2F35698B" w14:textId="77777777" w:rsidR="00B45C17" w:rsidRPr="00B45C17" w:rsidRDefault="00B45C17" w:rsidP="00924BDD">
            <w:r>
              <w:t>Performance Indicator</w:t>
            </w:r>
          </w:p>
        </w:tc>
      </w:tr>
      <w:tr w:rsidR="00B45C17" w:rsidRPr="00B45C17" w14:paraId="3337372D" w14:textId="77777777" w:rsidTr="00B45C17">
        <w:trPr>
          <w:trHeight w:val="432"/>
        </w:trPr>
        <w:tc>
          <w:tcPr>
            <w:tcW w:w="2245" w:type="dxa"/>
          </w:tcPr>
          <w:p w14:paraId="4A905395" w14:textId="77777777" w:rsidR="00B45C17" w:rsidRPr="00B45C17" w:rsidRDefault="00B45C17" w:rsidP="00924BDD">
            <w:r w:rsidRPr="00B45C17">
              <w:t>PLO</w:t>
            </w:r>
          </w:p>
        </w:tc>
        <w:tc>
          <w:tcPr>
            <w:tcW w:w="7653" w:type="dxa"/>
          </w:tcPr>
          <w:p w14:paraId="1DE34769" w14:textId="77777777" w:rsidR="00B45C17" w:rsidRPr="00B45C17" w:rsidRDefault="00B45C17" w:rsidP="00924BDD">
            <w:r>
              <w:t>Program Learning Outcome</w:t>
            </w:r>
          </w:p>
        </w:tc>
      </w:tr>
      <w:tr w:rsidR="00B45C17" w:rsidRPr="00B45C17" w14:paraId="29642F61" w14:textId="77777777" w:rsidTr="00B45C17">
        <w:trPr>
          <w:trHeight w:val="432"/>
        </w:trPr>
        <w:tc>
          <w:tcPr>
            <w:tcW w:w="2245" w:type="dxa"/>
          </w:tcPr>
          <w:p w14:paraId="684C7D61" w14:textId="77777777" w:rsidR="00B45C17" w:rsidRPr="00B45C17" w:rsidRDefault="00B45C17" w:rsidP="00924BDD">
            <w:r>
              <w:t>QU</w:t>
            </w:r>
          </w:p>
        </w:tc>
        <w:tc>
          <w:tcPr>
            <w:tcW w:w="7653" w:type="dxa"/>
          </w:tcPr>
          <w:p w14:paraId="5972EFBE" w14:textId="77777777" w:rsidR="00B45C17" w:rsidRPr="00B45C17" w:rsidRDefault="00B45C17" w:rsidP="00924BDD">
            <w:r>
              <w:t>Qatar University</w:t>
            </w:r>
          </w:p>
        </w:tc>
      </w:tr>
      <w:tr w:rsidR="00B45C17" w:rsidRPr="00B45C17" w14:paraId="16B96AAC" w14:textId="77777777" w:rsidTr="00B45C17">
        <w:trPr>
          <w:trHeight w:val="432"/>
        </w:trPr>
        <w:tc>
          <w:tcPr>
            <w:tcW w:w="2245" w:type="dxa"/>
          </w:tcPr>
          <w:p w14:paraId="037A7089" w14:textId="77777777" w:rsidR="00B45C17" w:rsidRPr="00B45C17" w:rsidRDefault="00B45C17" w:rsidP="00924BDD">
            <w:r>
              <w:t>RD</w:t>
            </w:r>
          </w:p>
        </w:tc>
        <w:tc>
          <w:tcPr>
            <w:tcW w:w="7653" w:type="dxa"/>
          </w:tcPr>
          <w:p w14:paraId="0B3BF883" w14:textId="77777777" w:rsidR="00B45C17" w:rsidRPr="00B45C17" w:rsidRDefault="00B45C17" w:rsidP="00924BDD">
            <w:r>
              <w:t>Rubric Dimension</w:t>
            </w:r>
          </w:p>
        </w:tc>
      </w:tr>
      <w:tr w:rsidR="00B45C17" w:rsidRPr="00B45C17" w14:paraId="6C7A9E71" w14:textId="77777777" w:rsidTr="00B45C17">
        <w:trPr>
          <w:trHeight w:val="432"/>
        </w:trPr>
        <w:tc>
          <w:tcPr>
            <w:tcW w:w="2245" w:type="dxa"/>
          </w:tcPr>
          <w:p w14:paraId="623DFAFC" w14:textId="77777777" w:rsidR="00B45C17" w:rsidRPr="00B45C17" w:rsidRDefault="00B45C17" w:rsidP="00924BDD">
            <w:r>
              <w:t>SLO</w:t>
            </w:r>
          </w:p>
        </w:tc>
        <w:tc>
          <w:tcPr>
            <w:tcW w:w="7653" w:type="dxa"/>
          </w:tcPr>
          <w:p w14:paraId="7ED27FB7" w14:textId="77777777" w:rsidR="00B45C17" w:rsidRPr="00B45C17" w:rsidRDefault="00B45C17" w:rsidP="00924BDD">
            <w:r>
              <w:t>Student Learning Outcome</w:t>
            </w:r>
          </w:p>
        </w:tc>
      </w:tr>
      <w:tr w:rsidR="00B45C17" w:rsidRPr="00B45C17" w14:paraId="5FCC59D5" w14:textId="77777777" w:rsidTr="00B45C17">
        <w:trPr>
          <w:trHeight w:val="432"/>
        </w:trPr>
        <w:tc>
          <w:tcPr>
            <w:tcW w:w="2245" w:type="dxa"/>
          </w:tcPr>
          <w:p w14:paraId="371D44C5" w14:textId="77777777" w:rsidR="00B45C17" w:rsidRPr="00B45C17" w:rsidRDefault="00B45C17" w:rsidP="00924BDD">
            <w:r>
              <w:t>SO</w:t>
            </w:r>
          </w:p>
        </w:tc>
        <w:tc>
          <w:tcPr>
            <w:tcW w:w="7653" w:type="dxa"/>
          </w:tcPr>
          <w:p w14:paraId="78E40CCF" w14:textId="77777777" w:rsidR="00B45C17" w:rsidRPr="00B45C17" w:rsidRDefault="00B45C17" w:rsidP="00924BDD">
            <w:r>
              <w:t>Student Outcome</w:t>
            </w:r>
          </w:p>
        </w:tc>
      </w:tr>
    </w:tbl>
    <w:p w14:paraId="5B9D363A" w14:textId="77373C4A" w:rsidR="00260690" w:rsidRDefault="00753588" w:rsidP="00B45C17">
      <w:pPr>
        <w:pStyle w:val="Title"/>
        <w:jc w:val="lowKashida"/>
        <w:rPr>
          <w:b w:val="0"/>
          <w:bCs/>
          <w:sz w:val="28"/>
          <w:szCs w:val="28"/>
        </w:rPr>
        <w:sectPr w:rsidR="00260690" w:rsidSect="00260690">
          <w:pgSz w:w="12240" w:h="15840"/>
          <w:pgMar w:top="1170" w:right="1166" w:bottom="1260" w:left="1166" w:header="630" w:footer="435" w:gutter="0"/>
          <w:pgNumType w:fmt="lowerRoman" w:start="1"/>
          <w:cols w:space="720"/>
          <w:docGrid w:linePitch="360"/>
        </w:sectPr>
      </w:pPr>
      <w:r>
        <w:rPr>
          <w:b w:val="0"/>
          <w:bCs/>
          <w:sz w:val="28"/>
          <w:szCs w:val="28"/>
        </w:rPr>
        <w:br w:type="page"/>
      </w:r>
    </w:p>
    <w:p w14:paraId="322F7F57" w14:textId="454AA4B3" w:rsidR="00753588" w:rsidRDefault="00753588">
      <w:pPr>
        <w:spacing w:after="0"/>
        <w:rPr>
          <w:rFonts w:asciiTheme="majorBidi" w:hAnsiTheme="majorBidi" w:cstheme="majorBidi"/>
          <w:b/>
          <w:bCs/>
          <w:sz w:val="28"/>
          <w:szCs w:val="28"/>
          <w:u w:val="single"/>
        </w:rPr>
      </w:pPr>
    </w:p>
    <w:p w14:paraId="4BAB40B4" w14:textId="5C61E232" w:rsidR="00707750" w:rsidRDefault="00707750" w:rsidP="00753588">
      <w:pPr>
        <w:pStyle w:val="Title"/>
      </w:pPr>
      <w:bookmarkStart w:id="2" w:name="_Toc147650600"/>
      <w:r w:rsidRPr="00840FF0">
        <w:t>Part 1</w:t>
      </w:r>
      <w:bookmarkEnd w:id="2"/>
    </w:p>
    <w:p w14:paraId="524B2F0D" w14:textId="77777777" w:rsidR="00C82B1D" w:rsidRPr="00C82B1D" w:rsidRDefault="00C82B1D" w:rsidP="00C82B1D">
      <w:pPr>
        <w:spacing w:after="0" w:line="264" w:lineRule="auto"/>
        <w:jc w:val="lowKashida"/>
        <w:rPr>
          <w:rFonts w:asciiTheme="majorBidi" w:hAnsiTheme="majorBidi" w:cstheme="majorBidi"/>
          <w:i/>
          <w:iCs/>
          <w:color w:val="767171" w:themeColor="background2" w:themeShade="80"/>
          <w:sz w:val="18"/>
          <w:szCs w:val="18"/>
        </w:rPr>
      </w:pPr>
      <w:r w:rsidRPr="00C82B1D">
        <w:rPr>
          <w:rFonts w:asciiTheme="majorBidi" w:hAnsiTheme="majorBidi" w:cstheme="majorBidi"/>
          <w:i/>
          <w:iCs/>
          <w:color w:val="767171" w:themeColor="background2" w:themeShade="80"/>
          <w:sz w:val="18"/>
          <w:szCs w:val="18"/>
        </w:rPr>
        <w:t>In the first part of the report, programs report on their initial assessment plans for the academic year, provide details on assessment activities conducted and implemented during the current academic year, a summary of the assessment results, an analysis of the assessment results and findings, a list of recommendations for improvement, a list of future improvement actions adopted by the program, and a detailed action plan for implementing each of the adopted future improvement actions.</w:t>
      </w:r>
    </w:p>
    <w:p w14:paraId="781B81B0" w14:textId="77777777" w:rsidR="00C82B1D" w:rsidRPr="00C82B1D" w:rsidRDefault="00C82B1D" w:rsidP="00C82B1D"/>
    <w:p w14:paraId="4B704D9F" w14:textId="77777777" w:rsidR="00707750" w:rsidRDefault="00707750" w:rsidP="00753588">
      <w:pPr>
        <w:pStyle w:val="Heading1"/>
      </w:pPr>
      <w:bookmarkStart w:id="3" w:name="_Toc147650601"/>
      <w:r w:rsidRPr="00840FF0">
        <w:t>INTRODUCTION</w:t>
      </w:r>
      <w:bookmarkEnd w:id="3"/>
    </w:p>
    <w:p w14:paraId="55343E91" w14:textId="08DDC87D" w:rsidR="00C82B1D" w:rsidRDefault="00C82B1D" w:rsidP="00C82B1D">
      <w:pPr>
        <w:rPr>
          <w:i/>
          <w:iCs/>
          <w:color w:val="767171" w:themeColor="background2" w:themeShade="80"/>
          <w:sz w:val="18"/>
          <w:szCs w:val="18"/>
        </w:rPr>
      </w:pPr>
      <w:r w:rsidRPr="00C82B1D">
        <w:rPr>
          <w:i/>
          <w:iCs/>
          <w:color w:val="767171" w:themeColor="background2" w:themeShade="80"/>
          <w:sz w:val="18"/>
          <w:szCs w:val="18"/>
        </w:rPr>
        <w:t>Please include in this section a general overview of assessment activities, major issues, decisions, achievements, and general information related to the assessment of Program Level Student Learning Outcomes that occurred during the current Academic Year, with consideration of the comments in the previous year Annual Assessment Report Review (AARR) and describing what actions have been taken to answer those comments as shown in Table 1-1.</w:t>
      </w:r>
    </w:p>
    <w:p w14:paraId="7FCAC844" w14:textId="77777777" w:rsidR="00C82B1D" w:rsidRPr="00C82B1D" w:rsidRDefault="00C82B1D" w:rsidP="00C82B1D">
      <w:pPr>
        <w:rPr>
          <w:i/>
          <w:iCs/>
          <w:color w:val="767171" w:themeColor="background2" w:themeShade="80"/>
          <w:sz w:val="18"/>
          <w:szCs w:val="18"/>
        </w:rPr>
      </w:pPr>
    </w:p>
    <w:p w14:paraId="03C7744E" w14:textId="794EE64E" w:rsidR="001F4132" w:rsidRPr="00840FF0" w:rsidRDefault="001F4132" w:rsidP="001B1E3B">
      <w:pPr>
        <w:pStyle w:val="Caption"/>
        <w:rPr>
          <w:rFonts w:asciiTheme="majorBidi" w:hAnsiTheme="majorBidi" w:cstheme="majorBidi"/>
          <w:i w:val="0"/>
          <w:iCs w:val="0"/>
        </w:rPr>
      </w:pPr>
      <w:r>
        <w:t xml:space="preserve">Table </w:t>
      </w:r>
      <w:fldSimple w:instr=" STYLEREF 1 \s ">
        <w:r>
          <w:rPr>
            <w:noProof/>
            <w:cs/>
          </w:rPr>
          <w:t>‎</w:t>
        </w:r>
        <w:r>
          <w:rPr>
            <w:noProof/>
          </w:rPr>
          <w:t>1</w:t>
        </w:r>
      </w:fldSimple>
      <w:r>
        <w:noBreakHyphen/>
      </w:r>
      <w:fldSimple w:instr=" SEQ Table \* ARABIC \s 1 ">
        <w:r>
          <w:rPr>
            <w:noProof/>
          </w:rPr>
          <w:t>1</w:t>
        </w:r>
      </w:fldSimple>
      <w:r w:rsidR="001B1E3B">
        <w:t xml:space="preserve"> Summary of </w:t>
      </w:r>
      <w:r w:rsidRPr="00840FF0">
        <w:rPr>
          <w:rFonts w:asciiTheme="majorBidi" w:hAnsiTheme="majorBidi" w:cstheme="majorBidi"/>
        </w:rPr>
        <w:t xml:space="preserve">Adopted Improvement Actions </w:t>
      </w:r>
      <w:r>
        <w:rPr>
          <w:rFonts w:asciiTheme="majorBidi" w:hAnsiTheme="majorBidi" w:cstheme="majorBidi"/>
        </w:rPr>
        <w:t xml:space="preserve">based on previous AARR* </w:t>
      </w:r>
      <w:r w:rsidR="001B1E3B">
        <w:rPr>
          <w:rFonts w:asciiTheme="majorBidi" w:hAnsiTheme="majorBidi" w:cstheme="majorBidi"/>
        </w:rPr>
        <w:t>Comments/Feedback</w:t>
      </w:r>
    </w:p>
    <w:tbl>
      <w:tblPr>
        <w:tblW w:w="5000" w:type="pct"/>
        <w:jc w:val="center"/>
        <w:tblBorders>
          <w:top w:val="single" w:sz="8" w:space="0" w:color="000000"/>
          <w:left w:val="single" w:sz="8" w:space="0" w:color="000000"/>
          <w:bottom w:val="single" w:sz="8" w:space="0" w:color="000000"/>
          <w:right w:val="single" w:sz="8" w:space="0" w:color="000000"/>
          <w:insideH w:val="single" w:sz="6" w:space="0" w:color="000000"/>
          <w:insideV w:val="single" w:sz="6" w:space="0" w:color="000000"/>
        </w:tblBorders>
        <w:tblCellMar>
          <w:left w:w="29" w:type="dxa"/>
          <w:right w:w="29" w:type="dxa"/>
        </w:tblCellMar>
        <w:tblLook w:val="04A0" w:firstRow="1" w:lastRow="0" w:firstColumn="1" w:lastColumn="0" w:noHBand="0" w:noVBand="1"/>
      </w:tblPr>
      <w:tblGrid>
        <w:gridCol w:w="4971"/>
        <w:gridCol w:w="2419"/>
        <w:gridCol w:w="2498"/>
      </w:tblGrid>
      <w:tr w:rsidR="001F4132" w:rsidRPr="00840FF0" w14:paraId="1799DCF8" w14:textId="77777777" w:rsidTr="001F4132">
        <w:trPr>
          <w:trHeight w:val="228"/>
          <w:jc w:val="center"/>
        </w:trPr>
        <w:tc>
          <w:tcPr>
            <w:tcW w:w="2514" w:type="pct"/>
            <w:vMerge w:val="restart"/>
            <w:shd w:val="clear" w:color="auto" w:fill="D9D9D9"/>
            <w:vAlign w:val="center"/>
          </w:tcPr>
          <w:p w14:paraId="15C5777B" w14:textId="1F976592" w:rsidR="001F4132" w:rsidRPr="00840FF0" w:rsidRDefault="001F4132" w:rsidP="004D526F">
            <w:pPr>
              <w:pStyle w:val="ListParagraph"/>
              <w:spacing w:after="0" w:line="264" w:lineRule="auto"/>
              <w:ind w:left="0"/>
              <w:jc w:val="center"/>
              <w:rPr>
                <w:rFonts w:asciiTheme="majorBidi" w:hAnsiTheme="majorBidi" w:cstheme="majorBidi"/>
                <w:b/>
                <w:bCs/>
                <w:sz w:val="18"/>
                <w:szCs w:val="18"/>
              </w:rPr>
            </w:pPr>
            <w:r>
              <w:rPr>
                <w:rFonts w:asciiTheme="majorBidi" w:hAnsiTheme="majorBidi" w:cstheme="majorBidi"/>
                <w:b/>
                <w:bCs/>
                <w:sz w:val="18"/>
                <w:szCs w:val="18"/>
              </w:rPr>
              <w:t xml:space="preserve">Suggested </w:t>
            </w:r>
            <w:r w:rsidRPr="00840FF0">
              <w:rPr>
                <w:rFonts w:asciiTheme="majorBidi" w:hAnsiTheme="majorBidi" w:cstheme="majorBidi"/>
                <w:b/>
                <w:bCs/>
                <w:sz w:val="18"/>
                <w:szCs w:val="18"/>
              </w:rPr>
              <w:t>Improvement Action</w:t>
            </w:r>
            <w:r>
              <w:rPr>
                <w:rFonts w:asciiTheme="majorBidi" w:hAnsiTheme="majorBidi" w:cstheme="majorBidi"/>
                <w:b/>
                <w:bCs/>
                <w:sz w:val="18"/>
                <w:szCs w:val="18"/>
              </w:rPr>
              <w:t xml:space="preserve"> </w:t>
            </w:r>
            <w:r w:rsidRPr="00840FF0">
              <w:rPr>
                <w:rFonts w:asciiTheme="majorBidi" w:hAnsiTheme="majorBidi" w:cstheme="majorBidi"/>
                <w:b/>
                <w:bCs/>
                <w:sz w:val="18"/>
                <w:szCs w:val="18"/>
              </w:rPr>
              <w:t>Statement/Description</w:t>
            </w:r>
            <w:r w:rsidR="004D526F">
              <w:rPr>
                <w:rFonts w:asciiTheme="majorBidi" w:hAnsiTheme="majorBidi" w:cstheme="majorBidi"/>
                <w:b/>
                <w:bCs/>
                <w:sz w:val="18"/>
                <w:szCs w:val="18"/>
              </w:rPr>
              <w:t xml:space="preserve"> </w:t>
            </w:r>
            <w:r>
              <w:rPr>
                <w:rFonts w:asciiTheme="majorBidi" w:hAnsiTheme="majorBidi" w:cstheme="majorBidi"/>
                <w:b/>
                <w:bCs/>
                <w:sz w:val="18"/>
                <w:szCs w:val="18"/>
              </w:rPr>
              <w:t>for Pre</w:t>
            </w:r>
            <w:r w:rsidR="004D526F">
              <w:rPr>
                <w:rFonts w:asciiTheme="majorBidi" w:hAnsiTheme="majorBidi" w:cstheme="majorBidi"/>
                <w:b/>
                <w:bCs/>
                <w:sz w:val="18"/>
                <w:szCs w:val="18"/>
              </w:rPr>
              <w:t>v</w:t>
            </w:r>
            <w:r>
              <w:rPr>
                <w:rFonts w:asciiTheme="majorBidi" w:hAnsiTheme="majorBidi" w:cstheme="majorBidi"/>
                <w:b/>
                <w:bCs/>
                <w:sz w:val="18"/>
                <w:szCs w:val="18"/>
              </w:rPr>
              <w:t>ious AARR*</w:t>
            </w:r>
          </w:p>
        </w:tc>
        <w:tc>
          <w:tcPr>
            <w:tcW w:w="1223" w:type="pct"/>
            <w:vMerge w:val="restart"/>
            <w:shd w:val="clear" w:color="auto" w:fill="D9D9D9"/>
            <w:vAlign w:val="center"/>
          </w:tcPr>
          <w:p w14:paraId="5385646D" w14:textId="0E949A06" w:rsidR="001F4132" w:rsidRPr="00840FF0" w:rsidRDefault="001F4132" w:rsidP="001F4132">
            <w:pPr>
              <w:pStyle w:val="ListParagraph"/>
              <w:spacing w:after="0" w:line="264" w:lineRule="auto"/>
              <w:ind w:left="0"/>
              <w:jc w:val="center"/>
              <w:rPr>
                <w:rFonts w:asciiTheme="majorBidi" w:hAnsiTheme="majorBidi" w:cstheme="majorBidi"/>
                <w:b/>
                <w:bCs/>
                <w:sz w:val="18"/>
                <w:szCs w:val="18"/>
              </w:rPr>
            </w:pPr>
            <w:r w:rsidRPr="00840FF0">
              <w:rPr>
                <w:rFonts w:asciiTheme="majorBidi" w:hAnsiTheme="majorBidi" w:cstheme="majorBidi"/>
                <w:b/>
                <w:bCs/>
                <w:sz w:val="18"/>
                <w:szCs w:val="18"/>
              </w:rPr>
              <w:t xml:space="preserve">Action </w:t>
            </w:r>
            <w:r>
              <w:rPr>
                <w:rFonts w:asciiTheme="majorBidi" w:hAnsiTheme="majorBidi" w:cstheme="majorBidi"/>
                <w:b/>
                <w:bCs/>
                <w:sz w:val="18"/>
                <w:szCs w:val="18"/>
              </w:rPr>
              <w:t xml:space="preserve">Taken </w:t>
            </w:r>
          </w:p>
        </w:tc>
        <w:tc>
          <w:tcPr>
            <w:tcW w:w="1263" w:type="pct"/>
            <w:vMerge w:val="restart"/>
            <w:shd w:val="clear" w:color="auto" w:fill="D9D9D9"/>
            <w:vAlign w:val="center"/>
          </w:tcPr>
          <w:p w14:paraId="3F6A9306" w14:textId="17392F64" w:rsidR="001F4132" w:rsidRPr="00840FF0" w:rsidRDefault="001F4132" w:rsidP="001F4132">
            <w:pPr>
              <w:pStyle w:val="ListParagraph"/>
              <w:spacing w:after="0"/>
              <w:ind w:left="0"/>
              <w:jc w:val="center"/>
              <w:rPr>
                <w:rFonts w:asciiTheme="majorBidi" w:hAnsiTheme="majorBidi" w:cstheme="majorBidi"/>
                <w:b/>
                <w:bCs/>
                <w:sz w:val="18"/>
                <w:szCs w:val="18"/>
              </w:rPr>
            </w:pPr>
            <w:r>
              <w:rPr>
                <w:rFonts w:asciiTheme="majorBidi" w:hAnsiTheme="majorBidi" w:cstheme="majorBidi"/>
                <w:b/>
                <w:bCs/>
                <w:sz w:val="18"/>
                <w:szCs w:val="18"/>
              </w:rPr>
              <w:t>Comments</w:t>
            </w:r>
          </w:p>
        </w:tc>
      </w:tr>
      <w:tr w:rsidR="001F4132" w:rsidRPr="00840FF0" w14:paraId="4735C9BE" w14:textId="77777777" w:rsidTr="001F4132">
        <w:trPr>
          <w:trHeight w:val="228"/>
          <w:jc w:val="center"/>
        </w:trPr>
        <w:tc>
          <w:tcPr>
            <w:tcW w:w="2514" w:type="pct"/>
            <w:vMerge/>
            <w:shd w:val="clear" w:color="auto" w:fill="D9D9D9"/>
            <w:vAlign w:val="center"/>
          </w:tcPr>
          <w:p w14:paraId="04BEE6CC" w14:textId="77777777" w:rsidR="001F4132" w:rsidRPr="00840FF0" w:rsidRDefault="001F4132" w:rsidP="001F4132">
            <w:pPr>
              <w:pStyle w:val="ListParagraph"/>
              <w:spacing w:line="264" w:lineRule="auto"/>
              <w:ind w:left="0"/>
              <w:jc w:val="center"/>
              <w:rPr>
                <w:rFonts w:asciiTheme="majorBidi" w:hAnsiTheme="majorBidi" w:cstheme="majorBidi"/>
                <w:sz w:val="18"/>
                <w:szCs w:val="18"/>
              </w:rPr>
            </w:pPr>
          </w:p>
        </w:tc>
        <w:tc>
          <w:tcPr>
            <w:tcW w:w="1223" w:type="pct"/>
            <w:vMerge/>
            <w:shd w:val="clear" w:color="auto" w:fill="D9D9D9"/>
          </w:tcPr>
          <w:p w14:paraId="2AA8C547" w14:textId="77777777" w:rsidR="001F4132" w:rsidRPr="00840FF0" w:rsidRDefault="001F4132" w:rsidP="001F4132">
            <w:pPr>
              <w:pStyle w:val="ListParagraph"/>
              <w:spacing w:line="264" w:lineRule="auto"/>
              <w:ind w:left="0"/>
              <w:jc w:val="center"/>
              <w:rPr>
                <w:rFonts w:asciiTheme="majorBidi" w:hAnsiTheme="majorBidi" w:cstheme="majorBidi"/>
                <w:sz w:val="18"/>
                <w:szCs w:val="18"/>
              </w:rPr>
            </w:pPr>
          </w:p>
        </w:tc>
        <w:tc>
          <w:tcPr>
            <w:tcW w:w="1263" w:type="pct"/>
            <w:vMerge/>
            <w:shd w:val="clear" w:color="auto" w:fill="D9D9D9"/>
            <w:vAlign w:val="center"/>
          </w:tcPr>
          <w:p w14:paraId="27A4EBDE" w14:textId="77777777" w:rsidR="001F4132" w:rsidRPr="00840FF0" w:rsidRDefault="001F4132" w:rsidP="001F4132">
            <w:pPr>
              <w:pStyle w:val="ListParagraph"/>
              <w:spacing w:line="264" w:lineRule="auto"/>
              <w:ind w:left="0"/>
              <w:jc w:val="center"/>
              <w:rPr>
                <w:rFonts w:asciiTheme="majorBidi" w:hAnsiTheme="majorBidi" w:cstheme="majorBidi"/>
                <w:sz w:val="18"/>
                <w:szCs w:val="18"/>
              </w:rPr>
            </w:pPr>
          </w:p>
        </w:tc>
      </w:tr>
      <w:tr w:rsidR="001F4132" w:rsidRPr="00840FF0" w14:paraId="5E460960" w14:textId="77777777" w:rsidTr="001F4132">
        <w:trPr>
          <w:jc w:val="center"/>
        </w:trPr>
        <w:tc>
          <w:tcPr>
            <w:tcW w:w="2514" w:type="pct"/>
            <w:vAlign w:val="center"/>
          </w:tcPr>
          <w:p w14:paraId="75896905" w14:textId="77777777" w:rsidR="001F4132" w:rsidRPr="00840FF0" w:rsidRDefault="001F4132" w:rsidP="001F4132">
            <w:pPr>
              <w:pStyle w:val="ListParagraph"/>
              <w:spacing w:after="0"/>
              <w:ind w:left="0"/>
              <w:rPr>
                <w:rFonts w:asciiTheme="majorBidi" w:hAnsiTheme="majorBidi" w:cstheme="majorBidi"/>
                <w:sz w:val="20"/>
                <w:szCs w:val="20"/>
              </w:rPr>
            </w:pPr>
          </w:p>
        </w:tc>
        <w:tc>
          <w:tcPr>
            <w:tcW w:w="1223" w:type="pct"/>
          </w:tcPr>
          <w:p w14:paraId="338ECD58" w14:textId="77777777" w:rsidR="001F4132" w:rsidRPr="00840FF0" w:rsidRDefault="001F4132" w:rsidP="001F4132">
            <w:pPr>
              <w:pStyle w:val="ListParagraph"/>
              <w:spacing w:after="0"/>
              <w:ind w:left="0"/>
              <w:rPr>
                <w:rFonts w:asciiTheme="majorBidi" w:hAnsiTheme="majorBidi" w:cstheme="majorBidi"/>
                <w:sz w:val="20"/>
                <w:szCs w:val="20"/>
              </w:rPr>
            </w:pPr>
          </w:p>
        </w:tc>
        <w:tc>
          <w:tcPr>
            <w:tcW w:w="1263" w:type="pct"/>
            <w:vAlign w:val="center"/>
          </w:tcPr>
          <w:p w14:paraId="08686B6F" w14:textId="77777777" w:rsidR="001F4132" w:rsidRPr="00840FF0" w:rsidRDefault="001F4132" w:rsidP="001F4132">
            <w:pPr>
              <w:pStyle w:val="ListParagraph"/>
              <w:spacing w:after="0"/>
              <w:ind w:left="0"/>
              <w:rPr>
                <w:rFonts w:asciiTheme="majorBidi" w:hAnsiTheme="majorBidi" w:cstheme="majorBidi"/>
                <w:sz w:val="20"/>
                <w:szCs w:val="20"/>
              </w:rPr>
            </w:pPr>
          </w:p>
        </w:tc>
      </w:tr>
      <w:tr w:rsidR="001F4132" w:rsidRPr="00840FF0" w14:paraId="2165FB1E" w14:textId="77777777" w:rsidTr="001F4132">
        <w:trPr>
          <w:jc w:val="center"/>
        </w:trPr>
        <w:tc>
          <w:tcPr>
            <w:tcW w:w="2514" w:type="pct"/>
            <w:vAlign w:val="center"/>
          </w:tcPr>
          <w:p w14:paraId="3FE29FB0" w14:textId="77777777" w:rsidR="001F4132" w:rsidRPr="00840FF0" w:rsidRDefault="001F4132" w:rsidP="001F4132">
            <w:pPr>
              <w:pStyle w:val="ListParagraph"/>
              <w:spacing w:after="0"/>
              <w:ind w:left="0"/>
              <w:rPr>
                <w:rFonts w:asciiTheme="majorBidi" w:hAnsiTheme="majorBidi" w:cstheme="majorBidi"/>
                <w:sz w:val="20"/>
                <w:szCs w:val="20"/>
              </w:rPr>
            </w:pPr>
          </w:p>
        </w:tc>
        <w:tc>
          <w:tcPr>
            <w:tcW w:w="1223" w:type="pct"/>
          </w:tcPr>
          <w:p w14:paraId="7414E76B" w14:textId="77777777" w:rsidR="001F4132" w:rsidRPr="00840FF0" w:rsidRDefault="001F4132" w:rsidP="001F4132">
            <w:pPr>
              <w:pStyle w:val="ListParagraph"/>
              <w:spacing w:after="0"/>
              <w:ind w:left="0"/>
              <w:rPr>
                <w:rFonts w:asciiTheme="majorBidi" w:hAnsiTheme="majorBidi" w:cstheme="majorBidi"/>
                <w:sz w:val="20"/>
                <w:szCs w:val="20"/>
              </w:rPr>
            </w:pPr>
          </w:p>
        </w:tc>
        <w:tc>
          <w:tcPr>
            <w:tcW w:w="1263" w:type="pct"/>
            <w:vAlign w:val="center"/>
          </w:tcPr>
          <w:p w14:paraId="60FEF4D2" w14:textId="77777777" w:rsidR="001F4132" w:rsidRPr="00840FF0" w:rsidRDefault="001F4132" w:rsidP="001F4132">
            <w:pPr>
              <w:pStyle w:val="ListParagraph"/>
              <w:spacing w:after="0"/>
              <w:ind w:left="0"/>
              <w:rPr>
                <w:rFonts w:asciiTheme="majorBidi" w:hAnsiTheme="majorBidi" w:cstheme="majorBidi"/>
                <w:sz w:val="20"/>
                <w:szCs w:val="20"/>
              </w:rPr>
            </w:pPr>
          </w:p>
        </w:tc>
      </w:tr>
      <w:tr w:rsidR="001F4132" w:rsidRPr="00840FF0" w14:paraId="79D09784" w14:textId="77777777" w:rsidTr="001F4132">
        <w:trPr>
          <w:jc w:val="center"/>
        </w:trPr>
        <w:tc>
          <w:tcPr>
            <w:tcW w:w="2514" w:type="pct"/>
            <w:vAlign w:val="center"/>
          </w:tcPr>
          <w:p w14:paraId="605F723B" w14:textId="77777777" w:rsidR="001F4132" w:rsidRPr="00840FF0" w:rsidRDefault="001F4132" w:rsidP="001F4132">
            <w:pPr>
              <w:pStyle w:val="ListParagraph"/>
              <w:spacing w:after="0"/>
              <w:ind w:left="0"/>
              <w:rPr>
                <w:rFonts w:asciiTheme="majorBidi" w:hAnsiTheme="majorBidi" w:cstheme="majorBidi"/>
                <w:sz w:val="20"/>
                <w:szCs w:val="20"/>
              </w:rPr>
            </w:pPr>
          </w:p>
        </w:tc>
        <w:tc>
          <w:tcPr>
            <w:tcW w:w="1223" w:type="pct"/>
          </w:tcPr>
          <w:p w14:paraId="48AE3473" w14:textId="77777777" w:rsidR="001F4132" w:rsidRPr="00840FF0" w:rsidRDefault="001F4132" w:rsidP="001F4132">
            <w:pPr>
              <w:pStyle w:val="ListParagraph"/>
              <w:spacing w:after="0"/>
              <w:ind w:left="0"/>
              <w:rPr>
                <w:rFonts w:asciiTheme="majorBidi" w:hAnsiTheme="majorBidi" w:cstheme="majorBidi"/>
                <w:sz w:val="20"/>
                <w:szCs w:val="20"/>
              </w:rPr>
            </w:pPr>
          </w:p>
        </w:tc>
        <w:tc>
          <w:tcPr>
            <w:tcW w:w="1263" w:type="pct"/>
            <w:vAlign w:val="center"/>
          </w:tcPr>
          <w:p w14:paraId="5E1EF2A6" w14:textId="77777777" w:rsidR="001F4132" w:rsidRPr="00840FF0" w:rsidRDefault="001F4132" w:rsidP="001F4132">
            <w:pPr>
              <w:pStyle w:val="ListParagraph"/>
              <w:spacing w:after="0"/>
              <w:ind w:left="0"/>
              <w:rPr>
                <w:rFonts w:asciiTheme="majorBidi" w:hAnsiTheme="majorBidi" w:cstheme="majorBidi"/>
                <w:sz w:val="20"/>
                <w:szCs w:val="20"/>
              </w:rPr>
            </w:pPr>
          </w:p>
        </w:tc>
      </w:tr>
      <w:tr w:rsidR="001F4132" w:rsidRPr="00840FF0" w14:paraId="5471CC89" w14:textId="77777777" w:rsidTr="001F4132">
        <w:trPr>
          <w:jc w:val="center"/>
        </w:trPr>
        <w:tc>
          <w:tcPr>
            <w:tcW w:w="2514" w:type="pct"/>
            <w:vAlign w:val="center"/>
          </w:tcPr>
          <w:p w14:paraId="52519598" w14:textId="77777777" w:rsidR="001F4132" w:rsidRPr="00840FF0" w:rsidRDefault="001F4132" w:rsidP="001F4132">
            <w:pPr>
              <w:pStyle w:val="ListParagraph"/>
              <w:spacing w:after="0"/>
              <w:ind w:left="0"/>
              <w:rPr>
                <w:rFonts w:asciiTheme="majorBidi" w:hAnsiTheme="majorBidi" w:cstheme="majorBidi"/>
                <w:sz w:val="20"/>
                <w:szCs w:val="20"/>
              </w:rPr>
            </w:pPr>
          </w:p>
        </w:tc>
        <w:tc>
          <w:tcPr>
            <w:tcW w:w="1223" w:type="pct"/>
          </w:tcPr>
          <w:p w14:paraId="1EE4BEC3" w14:textId="77777777" w:rsidR="001F4132" w:rsidRPr="00840FF0" w:rsidRDefault="001F4132" w:rsidP="001F4132">
            <w:pPr>
              <w:pStyle w:val="ListParagraph"/>
              <w:spacing w:after="0"/>
              <w:ind w:left="0"/>
              <w:rPr>
                <w:rFonts w:asciiTheme="majorBidi" w:hAnsiTheme="majorBidi" w:cstheme="majorBidi"/>
                <w:sz w:val="20"/>
                <w:szCs w:val="20"/>
              </w:rPr>
            </w:pPr>
          </w:p>
        </w:tc>
        <w:tc>
          <w:tcPr>
            <w:tcW w:w="1263" w:type="pct"/>
            <w:vAlign w:val="center"/>
          </w:tcPr>
          <w:p w14:paraId="487710D0" w14:textId="77777777" w:rsidR="001F4132" w:rsidRPr="00840FF0" w:rsidRDefault="001F4132" w:rsidP="001F4132">
            <w:pPr>
              <w:pStyle w:val="ListParagraph"/>
              <w:spacing w:after="0"/>
              <w:ind w:left="0"/>
              <w:rPr>
                <w:rFonts w:asciiTheme="majorBidi" w:hAnsiTheme="majorBidi" w:cstheme="majorBidi"/>
                <w:sz w:val="20"/>
                <w:szCs w:val="20"/>
              </w:rPr>
            </w:pPr>
          </w:p>
        </w:tc>
      </w:tr>
      <w:tr w:rsidR="001F4132" w:rsidRPr="00840FF0" w14:paraId="04348393" w14:textId="77777777" w:rsidTr="001F4132">
        <w:trPr>
          <w:jc w:val="center"/>
        </w:trPr>
        <w:tc>
          <w:tcPr>
            <w:tcW w:w="2514" w:type="pct"/>
            <w:vAlign w:val="center"/>
          </w:tcPr>
          <w:p w14:paraId="2CC0797E" w14:textId="77777777" w:rsidR="001F4132" w:rsidRPr="00840FF0" w:rsidRDefault="001F4132" w:rsidP="001F4132">
            <w:pPr>
              <w:pStyle w:val="ListParagraph"/>
              <w:spacing w:after="0"/>
              <w:ind w:left="0"/>
              <w:rPr>
                <w:rFonts w:asciiTheme="majorBidi" w:hAnsiTheme="majorBidi" w:cstheme="majorBidi"/>
                <w:sz w:val="20"/>
                <w:szCs w:val="20"/>
              </w:rPr>
            </w:pPr>
          </w:p>
        </w:tc>
        <w:tc>
          <w:tcPr>
            <w:tcW w:w="1223" w:type="pct"/>
          </w:tcPr>
          <w:p w14:paraId="6F019975" w14:textId="77777777" w:rsidR="001F4132" w:rsidRPr="00840FF0" w:rsidRDefault="001F4132" w:rsidP="001F4132">
            <w:pPr>
              <w:pStyle w:val="ListParagraph"/>
              <w:spacing w:after="0"/>
              <w:ind w:left="0"/>
              <w:rPr>
                <w:rFonts w:asciiTheme="majorBidi" w:hAnsiTheme="majorBidi" w:cstheme="majorBidi"/>
                <w:sz w:val="20"/>
                <w:szCs w:val="20"/>
              </w:rPr>
            </w:pPr>
          </w:p>
        </w:tc>
        <w:tc>
          <w:tcPr>
            <w:tcW w:w="1263" w:type="pct"/>
            <w:vAlign w:val="center"/>
          </w:tcPr>
          <w:p w14:paraId="2B6910AC" w14:textId="77777777" w:rsidR="001F4132" w:rsidRPr="00840FF0" w:rsidRDefault="001F4132" w:rsidP="001F4132">
            <w:pPr>
              <w:pStyle w:val="ListParagraph"/>
              <w:spacing w:after="0"/>
              <w:ind w:left="0"/>
              <w:rPr>
                <w:rFonts w:asciiTheme="majorBidi" w:hAnsiTheme="majorBidi" w:cstheme="majorBidi"/>
                <w:sz w:val="20"/>
                <w:szCs w:val="20"/>
              </w:rPr>
            </w:pPr>
          </w:p>
        </w:tc>
      </w:tr>
    </w:tbl>
    <w:p w14:paraId="6595FF48" w14:textId="19A6CE36" w:rsidR="001F4132" w:rsidRPr="001F4132" w:rsidRDefault="001F4132" w:rsidP="001F4132">
      <w:pPr>
        <w:spacing w:after="0" w:line="264" w:lineRule="auto"/>
        <w:jc w:val="lowKashida"/>
        <w:rPr>
          <w:rFonts w:asciiTheme="majorBidi" w:hAnsiTheme="majorBidi" w:cstheme="majorBidi"/>
          <w:color w:val="365F91"/>
          <w:sz w:val="22"/>
          <w:szCs w:val="22"/>
        </w:rPr>
      </w:pPr>
      <w:r>
        <w:rPr>
          <w:rFonts w:asciiTheme="majorBidi" w:hAnsiTheme="majorBidi" w:cstheme="majorBidi"/>
          <w:color w:val="365F91"/>
          <w:sz w:val="22"/>
          <w:szCs w:val="22"/>
        </w:rPr>
        <w:t xml:space="preserve">* </w:t>
      </w:r>
      <w:r w:rsidRPr="001F4132">
        <w:rPr>
          <w:rFonts w:asciiTheme="majorBidi" w:hAnsiTheme="majorBidi" w:cstheme="majorBidi"/>
          <w:i/>
          <w:iCs/>
          <w:sz w:val="20"/>
          <w:szCs w:val="20"/>
        </w:rPr>
        <w:t>AARR: Annual Assessment Report Review</w:t>
      </w:r>
    </w:p>
    <w:p w14:paraId="018C6ADC" w14:textId="77777777" w:rsidR="0019244A" w:rsidRPr="00840FF0" w:rsidRDefault="00BE425F" w:rsidP="00753588">
      <w:pPr>
        <w:pStyle w:val="Heading1"/>
      </w:pPr>
      <w:bookmarkStart w:id="4" w:name="_Toc147650602"/>
      <w:r w:rsidRPr="00840FF0">
        <w:t>PROGRAM SPECIFICATIONS</w:t>
      </w:r>
      <w:bookmarkEnd w:id="4"/>
    </w:p>
    <w:p w14:paraId="0A77D7D0" w14:textId="77777777" w:rsidR="00C82B1D" w:rsidRPr="00C82B1D" w:rsidRDefault="00C82B1D" w:rsidP="00C82B1D">
      <w:pPr>
        <w:pStyle w:val="ListParagraph"/>
        <w:spacing w:after="0" w:line="264" w:lineRule="auto"/>
        <w:ind w:left="432"/>
        <w:rPr>
          <w:rFonts w:asciiTheme="majorBidi" w:hAnsiTheme="majorBidi" w:cstheme="majorBidi"/>
          <w:i/>
          <w:iCs/>
          <w:color w:val="767171" w:themeColor="background2" w:themeShade="80"/>
          <w:sz w:val="18"/>
          <w:szCs w:val="18"/>
        </w:rPr>
      </w:pPr>
      <w:r w:rsidRPr="00C82B1D">
        <w:rPr>
          <w:rFonts w:asciiTheme="majorBidi" w:hAnsiTheme="majorBidi" w:cstheme="majorBidi"/>
          <w:i/>
          <w:iCs/>
          <w:color w:val="767171" w:themeColor="background2" w:themeShade="80"/>
          <w:sz w:val="18"/>
          <w:szCs w:val="18"/>
        </w:rPr>
        <w:t>&lt;&lt; Please embed the information required in the following table from the OAS by proceeding as follows:</w:t>
      </w:r>
    </w:p>
    <w:p w14:paraId="329EFEE9" w14:textId="77777777" w:rsidR="00C82B1D" w:rsidRPr="00C82B1D" w:rsidRDefault="00C82B1D" w:rsidP="00C82B1D">
      <w:pPr>
        <w:pStyle w:val="ListParagraph"/>
        <w:spacing w:after="0" w:line="264" w:lineRule="auto"/>
        <w:ind w:left="432"/>
        <w:rPr>
          <w:rFonts w:asciiTheme="majorBidi" w:hAnsiTheme="majorBidi" w:cstheme="majorBidi"/>
          <w:i/>
          <w:iCs/>
          <w:color w:val="767171" w:themeColor="background2" w:themeShade="80"/>
          <w:sz w:val="18"/>
          <w:szCs w:val="18"/>
        </w:rPr>
      </w:pPr>
      <w:r w:rsidRPr="00C82B1D">
        <w:rPr>
          <w:rFonts w:ascii="Cambria Math" w:hAnsi="Cambria Math" w:cs="Cambria Math"/>
          <w:i/>
          <w:iCs/>
          <w:color w:val="767171" w:themeColor="background2" w:themeShade="80"/>
          <w:sz w:val="18"/>
          <w:szCs w:val="18"/>
        </w:rPr>
        <w:t>⦁</w:t>
      </w:r>
      <w:r w:rsidRPr="00C82B1D">
        <w:rPr>
          <w:rFonts w:asciiTheme="majorBidi" w:hAnsiTheme="majorBidi" w:cstheme="majorBidi"/>
          <w:i/>
          <w:iCs/>
          <w:color w:val="767171" w:themeColor="background2" w:themeShade="80"/>
          <w:sz w:val="18"/>
          <w:szCs w:val="18"/>
        </w:rPr>
        <w:tab/>
        <w:t xml:space="preserve">Download the *.pdf file from the </w:t>
      </w:r>
      <w:proofErr w:type="gramStart"/>
      <w:r w:rsidRPr="00C82B1D">
        <w:rPr>
          <w:rFonts w:asciiTheme="majorBidi" w:hAnsiTheme="majorBidi" w:cstheme="majorBidi"/>
          <w:i/>
          <w:iCs/>
          <w:color w:val="767171" w:themeColor="background2" w:themeShade="80"/>
          <w:sz w:val="18"/>
          <w:szCs w:val="18"/>
        </w:rPr>
        <w:t>OAS,  by</w:t>
      </w:r>
      <w:proofErr w:type="gramEnd"/>
      <w:r w:rsidRPr="00C82B1D">
        <w:rPr>
          <w:rFonts w:asciiTheme="majorBidi" w:hAnsiTheme="majorBidi" w:cstheme="majorBidi"/>
          <w:i/>
          <w:iCs/>
          <w:color w:val="767171" w:themeColor="background2" w:themeShade="80"/>
          <w:sz w:val="18"/>
          <w:szCs w:val="18"/>
        </w:rPr>
        <w:t xml:space="preserve"> following the steps below:</w:t>
      </w:r>
    </w:p>
    <w:p w14:paraId="18A5FAE7" w14:textId="77777777" w:rsidR="00C82B1D" w:rsidRPr="00C82B1D" w:rsidRDefault="00C82B1D" w:rsidP="00C82B1D">
      <w:pPr>
        <w:pStyle w:val="ListParagraph"/>
        <w:spacing w:after="0" w:line="264" w:lineRule="auto"/>
        <w:ind w:left="432"/>
        <w:rPr>
          <w:rFonts w:asciiTheme="majorBidi" w:hAnsiTheme="majorBidi" w:cstheme="majorBidi"/>
          <w:i/>
          <w:iCs/>
          <w:color w:val="767171" w:themeColor="background2" w:themeShade="80"/>
          <w:sz w:val="18"/>
          <w:szCs w:val="18"/>
        </w:rPr>
      </w:pPr>
      <w:r w:rsidRPr="00C82B1D">
        <w:rPr>
          <w:rFonts w:asciiTheme="majorBidi" w:hAnsiTheme="majorBidi" w:cstheme="majorBidi"/>
          <w:i/>
          <w:iCs/>
          <w:color w:val="767171" w:themeColor="background2" w:themeShade="80"/>
          <w:sz w:val="18"/>
          <w:szCs w:val="18"/>
        </w:rPr>
        <w:t>1.</w:t>
      </w:r>
      <w:r w:rsidRPr="00C82B1D">
        <w:rPr>
          <w:rFonts w:asciiTheme="majorBidi" w:hAnsiTheme="majorBidi" w:cstheme="majorBidi"/>
          <w:i/>
          <w:iCs/>
          <w:color w:val="767171" w:themeColor="background2" w:themeShade="80"/>
          <w:sz w:val="18"/>
          <w:szCs w:val="18"/>
        </w:rPr>
        <w:tab/>
        <w:t>Go to the menu: Reporting&gt; Annual Report Tables</w:t>
      </w:r>
    </w:p>
    <w:p w14:paraId="3297239F" w14:textId="77777777" w:rsidR="00C82B1D" w:rsidRPr="00C82B1D" w:rsidRDefault="00C82B1D" w:rsidP="00C82B1D">
      <w:pPr>
        <w:pStyle w:val="ListParagraph"/>
        <w:spacing w:after="0" w:line="264" w:lineRule="auto"/>
        <w:ind w:left="432"/>
        <w:rPr>
          <w:rFonts w:asciiTheme="majorBidi" w:hAnsiTheme="majorBidi" w:cstheme="majorBidi"/>
          <w:i/>
          <w:iCs/>
          <w:color w:val="767171" w:themeColor="background2" w:themeShade="80"/>
          <w:sz w:val="18"/>
          <w:szCs w:val="18"/>
        </w:rPr>
      </w:pPr>
      <w:r w:rsidRPr="00C82B1D">
        <w:rPr>
          <w:rFonts w:asciiTheme="majorBidi" w:hAnsiTheme="majorBidi" w:cstheme="majorBidi"/>
          <w:i/>
          <w:iCs/>
          <w:color w:val="767171" w:themeColor="background2" w:themeShade="80"/>
          <w:sz w:val="18"/>
          <w:szCs w:val="18"/>
        </w:rPr>
        <w:t>2.</w:t>
      </w:r>
      <w:r w:rsidRPr="00C82B1D">
        <w:rPr>
          <w:rFonts w:asciiTheme="majorBidi" w:hAnsiTheme="majorBidi" w:cstheme="majorBidi"/>
          <w:i/>
          <w:iCs/>
          <w:color w:val="767171" w:themeColor="background2" w:themeShade="80"/>
          <w:sz w:val="18"/>
          <w:szCs w:val="18"/>
        </w:rPr>
        <w:tab/>
        <w:t>Select the Current Academic year.</w:t>
      </w:r>
    </w:p>
    <w:p w14:paraId="6B3E4AF9" w14:textId="77777777" w:rsidR="00C82B1D" w:rsidRPr="00C82B1D" w:rsidRDefault="00C82B1D" w:rsidP="00C82B1D">
      <w:pPr>
        <w:pStyle w:val="ListParagraph"/>
        <w:spacing w:after="0" w:line="264" w:lineRule="auto"/>
        <w:ind w:left="432"/>
        <w:rPr>
          <w:rFonts w:asciiTheme="majorBidi" w:hAnsiTheme="majorBidi" w:cstheme="majorBidi"/>
          <w:i/>
          <w:iCs/>
          <w:color w:val="767171" w:themeColor="background2" w:themeShade="80"/>
          <w:sz w:val="18"/>
          <w:szCs w:val="18"/>
        </w:rPr>
      </w:pPr>
      <w:r w:rsidRPr="00C82B1D">
        <w:rPr>
          <w:rFonts w:asciiTheme="majorBidi" w:hAnsiTheme="majorBidi" w:cstheme="majorBidi"/>
          <w:i/>
          <w:iCs/>
          <w:color w:val="767171" w:themeColor="background2" w:themeShade="80"/>
          <w:sz w:val="18"/>
          <w:szCs w:val="18"/>
        </w:rPr>
        <w:t>3.</w:t>
      </w:r>
      <w:r w:rsidRPr="00C82B1D">
        <w:rPr>
          <w:rFonts w:asciiTheme="majorBidi" w:hAnsiTheme="majorBidi" w:cstheme="majorBidi"/>
          <w:i/>
          <w:iCs/>
          <w:color w:val="767171" w:themeColor="background2" w:themeShade="80"/>
          <w:sz w:val="18"/>
          <w:szCs w:val="18"/>
        </w:rPr>
        <w:tab/>
        <w:t>Click the “View” link in front of the row table “Program Specifications”</w:t>
      </w:r>
    </w:p>
    <w:p w14:paraId="4FCF25D9" w14:textId="77777777" w:rsidR="00C82B1D" w:rsidRPr="00C82B1D" w:rsidRDefault="00C82B1D" w:rsidP="00C82B1D">
      <w:pPr>
        <w:pStyle w:val="ListParagraph"/>
        <w:spacing w:after="0" w:line="264" w:lineRule="auto"/>
        <w:ind w:left="432"/>
        <w:rPr>
          <w:rFonts w:asciiTheme="majorBidi" w:hAnsiTheme="majorBidi" w:cstheme="majorBidi"/>
          <w:i/>
          <w:iCs/>
          <w:color w:val="767171" w:themeColor="background2" w:themeShade="80"/>
          <w:sz w:val="18"/>
          <w:szCs w:val="18"/>
        </w:rPr>
      </w:pPr>
      <w:r w:rsidRPr="00C82B1D">
        <w:rPr>
          <w:rFonts w:asciiTheme="majorBidi" w:hAnsiTheme="majorBidi" w:cstheme="majorBidi"/>
          <w:i/>
          <w:iCs/>
          <w:color w:val="767171" w:themeColor="background2" w:themeShade="80"/>
          <w:sz w:val="18"/>
          <w:szCs w:val="18"/>
        </w:rPr>
        <w:t>4.</w:t>
      </w:r>
      <w:r w:rsidRPr="00C82B1D">
        <w:rPr>
          <w:rFonts w:asciiTheme="majorBidi" w:hAnsiTheme="majorBidi" w:cstheme="majorBidi"/>
          <w:i/>
          <w:iCs/>
          <w:color w:val="767171" w:themeColor="background2" w:themeShade="80"/>
          <w:sz w:val="18"/>
          <w:szCs w:val="18"/>
        </w:rPr>
        <w:tab/>
        <w:t>Export the report in pdf format.</w:t>
      </w:r>
    </w:p>
    <w:p w14:paraId="58EBC52E" w14:textId="77777777" w:rsidR="00C82B1D" w:rsidRPr="00C82B1D" w:rsidRDefault="00C82B1D" w:rsidP="00C82B1D">
      <w:pPr>
        <w:pStyle w:val="ListParagraph"/>
        <w:spacing w:after="0" w:line="264" w:lineRule="auto"/>
        <w:ind w:left="432"/>
        <w:rPr>
          <w:rFonts w:asciiTheme="majorBidi" w:hAnsiTheme="majorBidi" w:cstheme="majorBidi"/>
          <w:i/>
          <w:iCs/>
          <w:color w:val="767171" w:themeColor="background2" w:themeShade="80"/>
          <w:sz w:val="18"/>
          <w:szCs w:val="18"/>
        </w:rPr>
      </w:pPr>
      <w:r w:rsidRPr="00C82B1D">
        <w:rPr>
          <w:rFonts w:ascii="Cambria Math" w:hAnsi="Cambria Math" w:cs="Cambria Math"/>
          <w:i/>
          <w:iCs/>
          <w:color w:val="767171" w:themeColor="background2" w:themeShade="80"/>
          <w:sz w:val="18"/>
          <w:szCs w:val="18"/>
        </w:rPr>
        <w:t>⦁</w:t>
      </w:r>
      <w:r w:rsidRPr="00C82B1D">
        <w:rPr>
          <w:rFonts w:asciiTheme="majorBidi" w:hAnsiTheme="majorBidi" w:cstheme="majorBidi"/>
          <w:i/>
          <w:iCs/>
          <w:color w:val="767171" w:themeColor="background2" w:themeShade="80"/>
          <w:sz w:val="18"/>
          <w:szCs w:val="18"/>
        </w:rPr>
        <w:tab/>
        <w:t>Insert cursor inside the corresponding “Embedded Report from OAS” cell and follow the next steps:</w:t>
      </w:r>
    </w:p>
    <w:p w14:paraId="67F85D42" w14:textId="77777777" w:rsidR="00C82B1D" w:rsidRPr="00C82B1D" w:rsidRDefault="00C82B1D" w:rsidP="00C82B1D">
      <w:pPr>
        <w:pStyle w:val="ListParagraph"/>
        <w:spacing w:after="0" w:line="264" w:lineRule="auto"/>
        <w:ind w:left="432"/>
        <w:rPr>
          <w:rFonts w:asciiTheme="majorBidi" w:hAnsiTheme="majorBidi" w:cstheme="majorBidi"/>
          <w:i/>
          <w:iCs/>
          <w:color w:val="767171" w:themeColor="background2" w:themeShade="80"/>
          <w:sz w:val="18"/>
          <w:szCs w:val="18"/>
        </w:rPr>
      </w:pPr>
      <w:r w:rsidRPr="00C82B1D">
        <w:rPr>
          <w:rFonts w:asciiTheme="majorBidi" w:hAnsiTheme="majorBidi" w:cstheme="majorBidi"/>
          <w:i/>
          <w:iCs/>
          <w:color w:val="767171" w:themeColor="background2" w:themeShade="80"/>
          <w:sz w:val="18"/>
          <w:szCs w:val="18"/>
        </w:rPr>
        <w:t>1.</w:t>
      </w:r>
      <w:r w:rsidRPr="00C82B1D">
        <w:rPr>
          <w:rFonts w:asciiTheme="majorBidi" w:hAnsiTheme="majorBidi" w:cstheme="majorBidi"/>
          <w:i/>
          <w:iCs/>
          <w:color w:val="767171" w:themeColor="background2" w:themeShade="80"/>
          <w:sz w:val="18"/>
          <w:szCs w:val="18"/>
        </w:rPr>
        <w:tab/>
        <w:t>Click Insert &gt; Object &gt; Create from File.</w:t>
      </w:r>
    </w:p>
    <w:p w14:paraId="3E1EAE3A" w14:textId="77777777" w:rsidR="00C82B1D" w:rsidRPr="00C82B1D" w:rsidRDefault="00C82B1D" w:rsidP="00C82B1D">
      <w:pPr>
        <w:pStyle w:val="ListParagraph"/>
        <w:spacing w:after="0" w:line="264" w:lineRule="auto"/>
        <w:ind w:left="432"/>
        <w:rPr>
          <w:rFonts w:asciiTheme="majorBidi" w:hAnsiTheme="majorBidi" w:cstheme="majorBidi"/>
          <w:i/>
          <w:iCs/>
          <w:color w:val="767171" w:themeColor="background2" w:themeShade="80"/>
          <w:sz w:val="18"/>
          <w:szCs w:val="18"/>
        </w:rPr>
      </w:pPr>
      <w:r w:rsidRPr="00C82B1D">
        <w:rPr>
          <w:rFonts w:asciiTheme="majorBidi" w:hAnsiTheme="majorBidi" w:cstheme="majorBidi"/>
          <w:i/>
          <w:iCs/>
          <w:color w:val="767171" w:themeColor="background2" w:themeShade="80"/>
          <w:sz w:val="18"/>
          <w:szCs w:val="18"/>
        </w:rPr>
        <w:t>2.</w:t>
      </w:r>
      <w:r w:rsidRPr="00C82B1D">
        <w:rPr>
          <w:rFonts w:asciiTheme="majorBidi" w:hAnsiTheme="majorBidi" w:cstheme="majorBidi"/>
          <w:i/>
          <w:iCs/>
          <w:color w:val="767171" w:themeColor="background2" w:themeShade="80"/>
          <w:sz w:val="18"/>
          <w:szCs w:val="18"/>
        </w:rPr>
        <w:tab/>
        <w:t>Browse for the PDF you want to insert.</w:t>
      </w:r>
    </w:p>
    <w:p w14:paraId="3A0ECD93" w14:textId="77777777" w:rsidR="00C82B1D" w:rsidRPr="00C82B1D" w:rsidRDefault="00C82B1D" w:rsidP="00C82B1D">
      <w:pPr>
        <w:pStyle w:val="ListParagraph"/>
        <w:spacing w:after="0" w:line="264" w:lineRule="auto"/>
        <w:ind w:left="432"/>
        <w:rPr>
          <w:rFonts w:asciiTheme="majorBidi" w:hAnsiTheme="majorBidi" w:cstheme="majorBidi"/>
          <w:i/>
          <w:iCs/>
          <w:color w:val="767171" w:themeColor="background2" w:themeShade="80"/>
          <w:sz w:val="18"/>
          <w:szCs w:val="18"/>
        </w:rPr>
      </w:pPr>
      <w:r w:rsidRPr="00C82B1D">
        <w:rPr>
          <w:rFonts w:asciiTheme="majorBidi" w:hAnsiTheme="majorBidi" w:cstheme="majorBidi"/>
          <w:i/>
          <w:iCs/>
          <w:color w:val="767171" w:themeColor="background2" w:themeShade="80"/>
          <w:sz w:val="18"/>
          <w:szCs w:val="18"/>
        </w:rPr>
        <w:t>3.</w:t>
      </w:r>
      <w:r w:rsidRPr="00C82B1D">
        <w:rPr>
          <w:rFonts w:asciiTheme="majorBidi" w:hAnsiTheme="majorBidi" w:cstheme="majorBidi"/>
          <w:i/>
          <w:iCs/>
          <w:color w:val="767171" w:themeColor="background2" w:themeShade="80"/>
          <w:sz w:val="18"/>
          <w:szCs w:val="18"/>
        </w:rPr>
        <w:tab/>
        <w:t>Select the file and tick the "Display as icon" box</w:t>
      </w:r>
    </w:p>
    <w:p w14:paraId="64F14675" w14:textId="77777777" w:rsidR="00C82B1D" w:rsidRPr="00C82B1D" w:rsidRDefault="00C82B1D" w:rsidP="00C82B1D">
      <w:pPr>
        <w:pStyle w:val="ListParagraph"/>
        <w:spacing w:after="0" w:line="264" w:lineRule="auto"/>
        <w:ind w:left="432"/>
        <w:rPr>
          <w:rFonts w:asciiTheme="majorBidi" w:hAnsiTheme="majorBidi" w:cstheme="majorBidi"/>
          <w:i/>
          <w:iCs/>
          <w:color w:val="767171" w:themeColor="background2" w:themeShade="80"/>
          <w:sz w:val="18"/>
          <w:szCs w:val="18"/>
        </w:rPr>
      </w:pPr>
      <w:r w:rsidRPr="00C82B1D">
        <w:rPr>
          <w:rFonts w:asciiTheme="majorBidi" w:hAnsiTheme="majorBidi" w:cstheme="majorBidi"/>
          <w:i/>
          <w:iCs/>
          <w:color w:val="767171" w:themeColor="background2" w:themeShade="80"/>
          <w:sz w:val="18"/>
          <w:szCs w:val="18"/>
        </w:rPr>
        <w:t>4.</w:t>
      </w:r>
      <w:r w:rsidRPr="00C82B1D">
        <w:rPr>
          <w:rFonts w:asciiTheme="majorBidi" w:hAnsiTheme="majorBidi" w:cstheme="majorBidi"/>
          <w:i/>
          <w:iCs/>
          <w:color w:val="767171" w:themeColor="background2" w:themeShade="80"/>
          <w:sz w:val="18"/>
          <w:szCs w:val="18"/>
        </w:rPr>
        <w:tab/>
        <w:t>Click Okay.</w:t>
      </w:r>
    </w:p>
    <w:p w14:paraId="37B674D3" w14:textId="1728F057" w:rsidR="00707750" w:rsidRPr="00C82B1D" w:rsidRDefault="00C82B1D" w:rsidP="00C82B1D">
      <w:pPr>
        <w:pStyle w:val="ListParagraph"/>
        <w:spacing w:after="0" w:line="264" w:lineRule="auto"/>
        <w:ind w:left="432"/>
        <w:jc w:val="both"/>
        <w:rPr>
          <w:rFonts w:asciiTheme="majorBidi" w:hAnsiTheme="majorBidi" w:cstheme="majorBidi"/>
          <w:i/>
          <w:iCs/>
          <w:color w:val="767171" w:themeColor="background2" w:themeShade="80"/>
          <w:sz w:val="18"/>
          <w:szCs w:val="18"/>
        </w:rPr>
      </w:pPr>
      <w:r w:rsidRPr="00C82B1D">
        <w:rPr>
          <w:rFonts w:asciiTheme="majorBidi" w:hAnsiTheme="majorBidi" w:cstheme="majorBidi"/>
          <w:i/>
          <w:iCs/>
          <w:color w:val="767171" w:themeColor="background2" w:themeShade="80"/>
          <w:sz w:val="18"/>
          <w:szCs w:val="18"/>
        </w:rPr>
        <w:t>&gt;&gt;</w:t>
      </w:r>
    </w:p>
    <w:p w14:paraId="37C5926C" w14:textId="77777777" w:rsidR="00C82B1D" w:rsidRDefault="00C82B1D" w:rsidP="00753588">
      <w:pPr>
        <w:pStyle w:val="ListParagraph"/>
        <w:spacing w:after="0" w:line="264" w:lineRule="auto"/>
        <w:ind w:left="360"/>
        <w:jc w:val="both"/>
        <w:rPr>
          <w:rFonts w:asciiTheme="majorBidi" w:hAnsiTheme="majorBidi" w:cstheme="majorBidi"/>
          <w:color w:val="365F91"/>
          <w:sz w:val="22"/>
          <w:szCs w:val="22"/>
          <w:rtl/>
        </w:rPr>
      </w:pPr>
    </w:p>
    <w:tbl>
      <w:tblPr>
        <w:tblStyle w:val="TableGrid"/>
        <w:tblW w:w="0" w:type="auto"/>
        <w:tblInd w:w="360" w:type="dxa"/>
        <w:tblLook w:val="04A0" w:firstRow="1" w:lastRow="0" w:firstColumn="1" w:lastColumn="0" w:noHBand="0" w:noVBand="1"/>
      </w:tblPr>
      <w:tblGrid>
        <w:gridCol w:w="6565"/>
        <w:gridCol w:w="2973"/>
      </w:tblGrid>
      <w:tr w:rsidR="00490AC1" w14:paraId="42D574BA" w14:textId="77777777" w:rsidTr="00490AC1">
        <w:tc>
          <w:tcPr>
            <w:tcW w:w="6565" w:type="dxa"/>
            <w:shd w:val="clear" w:color="auto" w:fill="D9D9D9" w:themeFill="background1" w:themeFillShade="D9"/>
          </w:tcPr>
          <w:p w14:paraId="46950B91" w14:textId="55FFD5FD" w:rsidR="00490AC1" w:rsidRPr="00490AC1" w:rsidRDefault="005A0B97" w:rsidP="00753588">
            <w:pPr>
              <w:pStyle w:val="ListParagraph"/>
              <w:spacing w:after="0" w:line="264" w:lineRule="auto"/>
              <w:ind w:left="0"/>
              <w:jc w:val="both"/>
              <w:rPr>
                <w:rFonts w:asciiTheme="majorBidi" w:hAnsiTheme="majorBidi" w:cstheme="majorBidi"/>
                <w:b/>
                <w:bCs/>
                <w:sz w:val="22"/>
                <w:szCs w:val="22"/>
              </w:rPr>
            </w:pPr>
            <w:r>
              <w:rPr>
                <w:rFonts w:asciiTheme="majorBidi" w:hAnsiTheme="majorBidi" w:cstheme="majorBidi"/>
                <w:b/>
                <w:bCs/>
                <w:sz w:val="22"/>
                <w:szCs w:val="22"/>
              </w:rPr>
              <w:t>Item</w:t>
            </w:r>
          </w:p>
        </w:tc>
        <w:tc>
          <w:tcPr>
            <w:tcW w:w="2973" w:type="dxa"/>
            <w:shd w:val="clear" w:color="auto" w:fill="D9D9D9" w:themeFill="background1" w:themeFillShade="D9"/>
          </w:tcPr>
          <w:p w14:paraId="5EE99A68" w14:textId="6CC4C4D0" w:rsidR="00490AC1" w:rsidRPr="00490AC1" w:rsidRDefault="00490AC1" w:rsidP="00753588">
            <w:pPr>
              <w:pStyle w:val="ListParagraph"/>
              <w:spacing w:after="0" w:line="264" w:lineRule="auto"/>
              <w:ind w:left="0"/>
              <w:jc w:val="both"/>
              <w:rPr>
                <w:rFonts w:asciiTheme="majorBidi" w:hAnsiTheme="majorBidi" w:cstheme="majorBidi"/>
                <w:b/>
                <w:bCs/>
                <w:sz w:val="22"/>
                <w:szCs w:val="22"/>
              </w:rPr>
            </w:pPr>
            <w:r w:rsidRPr="00490AC1">
              <w:rPr>
                <w:rFonts w:asciiTheme="majorBidi" w:hAnsiTheme="majorBidi" w:cstheme="majorBidi"/>
                <w:b/>
                <w:bCs/>
                <w:sz w:val="22"/>
                <w:szCs w:val="22"/>
              </w:rPr>
              <w:t>Embedded Report</w:t>
            </w:r>
            <w:r>
              <w:rPr>
                <w:rFonts w:asciiTheme="majorBidi" w:hAnsiTheme="majorBidi" w:cstheme="majorBidi"/>
                <w:b/>
                <w:bCs/>
                <w:sz w:val="22"/>
                <w:szCs w:val="22"/>
              </w:rPr>
              <w:t xml:space="preserve"> from OAS</w:t>
            </w:r>
          </w:p>
        </w:tc>
      </w:tr>
      <w:tr w:rsidR="00490AC1" w14:paraId="0BAD3F6A" w14:textId="77777777" w:rsidTr="00490AC1">
        <w:tc>
          <w:tcPr>
            <w:tcW w:w="6565" w:type="dxa"/>
          </w:tcPr>
          <w:p w14:paraId="11EBE175" w14:textId="6FBAA28E" w:rsidR="00490AC1" w:rsidRPr="00490AC1" w:rsidRDefault="00490AC1" w:rsidP="00753588">
            <w:pPr>
              <w:pStyle w:val="ListParagraph"/>
              <w:spacing w:after="0" w:line="264" w:lineRule="auto"/>
              <w:ind w:left="0"/>
              <w:jc w:val="both"/>
              <w:rPr>
                <w:rFonts w:asciiTheme="majorBidi" w:hAnsiTheme="majorBidi" w:cstheme="majorBidi"/>
                <w:sz w:val="22"/>
                <w:szCs w:val="22"/>
              </w:rPr>
            </w:pPr>
            <w:r w:rsidRPr="00490AC1">
              <w:rPr>
                <w:rFonts w:asciiTheme="majorBidi" w:hAnsiTheme="majorBidi" w:cstheme="majorBidi"/>
                <w:sz w:val="22"/>
                <w:szCs w:val="22"/>
              </w:rPr>
              <w:t>Mission, Educational Objectives, and Program Learning Outcomes</w:t>
            </w:r>
          </w:p>
        </w:tc>
        <w:tc>
          <w:tcPr>
            <w:tcW w:w="2973" w:type="dxa"/>
          </w:tcPr>
          <w:p w14:paraId="21350FD6" w14:textId="268AE7A7" w:rsidR="00490AC1" w:rsidRPr="00490AC1" w:rsidRDefault="00490AC1" w:rsidP="00A70845">
            <w:pPr>
              <w:pStyle w:val="ListParagraph"/>
              <w:spacing w:after="0" w:line="264" w:lineRule="auto"/>
              <w:ind w:left="0"/>
              <w:jc w:val="center"/>
              <w:rPr>
                <w:rFonts w:asciiTheme="majorBidi" w:hAnsiTheme="majorBidi" w:cstheme="majorBidi"/>
                <w:sz w:val="22"/>
                <w:szCs w:val="22"/>
              </w:rPr>
            </w:pPr>
          </w:p>
        </w:tc>
      </w:tr>
      <w:tr w:rsidR="00490AC1" w14:paraId="1741282A" w14:textId="77777777" w:rsidTr="00490AC1">
        <w:tc>
          <w:tcPr>
            <w:tcW w:w="6565" w:type="dxa"/>
          </w:tcPr>
          <w:p w14:paraId="1066819B" w14:textId="4170AED8" w:rsidR="00490AC1" w:rsidRPr="00490AC1" w:rsidRDefault="00490AC1" w:rsidP="00753588">
            <w:pPr>
              <w:pStyle w:val="ListParagraph"/>
              <w:spacing w:after="0" w:line="264" w:lineRule="auto"/>
              <w:ind w:left="0"/>
              <w:jc w:val="both"/>
              <w:rPr>
                <w:rFonts w:asciiTheme="majorBidi" w:hAnsiTheme="majorBidi" w:cstheme="majorBidi"/>
                <w:sz w:val="22"/>
                <w:szCs w:val="22"/>
              </w:rPr>
            </w:pPr>
            <w:r>
              <w:rPr>
                <w:rFonts w:asciiTheme="majorBidi" w:hAnsiTheme="majorBidi" w:cstheme="majorBidi"/>
                <w:sz w:val="22"/>
                <w:szCs w:val="22"/>
              </w:rPr>
              <w:t>Curriculum Map</w:t>
            </w:r>
          </w:p>
        </w:tc>
        <w:tc>
          <w:tcPr>
            <w:tcW w:w="2973" w:type="dxa"/>
          </w:tcPr>
          <w:p w14:paraId="4786BE59" w14:textId="7AA34C64" w:rsidR="00490AC1" w:rsidRPr="00490AC1" w:rsidRDefault="00490AC1" w:rsidP="00490AC1">
            <w:pPr>
              <w:pStyle w:val="ListParagraph"/>
              <w:spacing w:after="0" w:line="264" w:lineRule="auto"/>
              <w:ind w:left="0"/>
              <w:jc w:val="center"/>
              <w:rPr>
                <w:rFonts w:asciiTheme="majorBidi" w:hAnsiTheme="majorBidi" w:cstheme="majorBidi"/>
                <w:sz w:val="22"/>
                <w:szCs w:val="22"/>
              </w:rPr>
            </w:pPr>
          </w:p>
        </w:tc>
      </w:tr>
    </w:tbl>
    <w:p w14:paraId="2DEC11D0" w14:textId="77777777" w:rsidR="00490AC1" w:rsidRPr="00753588" w:rsidRDefault="00490AC1" w:rsidP="00753588">
      <w:pPr>
        <w:pStyle w:val="ListParagraph"/>
        <w:spacing w:after="0" w:line="264" w:lineRule="auto"/>
        <w:ind w:left="360"/>
        <w:jc w:val="both"/>
        <w:rPr>
          <w:rFonts w:asciiTheme="majorBidi" w:hAnsiTheme="majorBidi" w:cstheme="majorBidi"/>
          <w:color w:val="365F91"/>
          <w:sz w:val="22"/>
          <w:szCs w:val="22"/>
        </w:rPr>
      </w:pPr>
    </w:p>
    <w:p w14:paraId="6DAC915F" w14:textId="23E37B52" w:rsidR="00707750" w:rsidRDefault="00BE425F" w:rsidP="00753588">
      <w:pPr>
        <w:pStyle w:val="Heading1"/>
      </w:pPr>
      <w:bookmarkStart w:id="5" w:name="_Toc147650603"/>
      <w:r w:rsidRPr="00840FF0">
        <w:t>ASSESSMENT PLAN</w:t>
      </w:r>
      <w:bookmarkEnd w:id="5"/>
    </w:p>
    <w:p w14:paraId="52BF691F" w14:textId="77777777" w:rsidR="00C82B1D" w:rsidRPr="00C82B1D" w:rsidRDefault="00C82B1D" w:rsidP="00C82B1D">
      <w:pPr>
        <w:rPr>
          <w:i/>
          <w:iCs/>
          <w:color w:val="767171" w:themeColor="background2" w:themeShade="80"/>
          <w:sz w:val="18"/>
          <w:szCs w:val="18"/>
        </w:rPr>
      </w:pPr>
      <w:r w:rsidRPr="00C82B1D">
        <w:rPr>
          <w:i/>
          <w:iCs/>
          <w:color w:val="767171" w:themeColor="background2" w:themeShade="80"/>
          <w:sz w:val="18"/>
          <w:szCs w:val="18"/>
        </w:rPr>
        <w:t xml:space="preserve">&lt;&lt; Direct and indirect assessments of program learning outcomes can be combined to provide a more comprehensive understanding of the program or student learning outcomes. Direct assessments, such as tests or assessments that require students to show what they </w:t>
      </w:r>
      <w:r w:rsidRPr="00C82B1D">
        <w:rPr>
          <w:i/>
          <w:iCs/>
          <w:color w:val="767171" w:themeColor="background2" w:themeShade="80"/>
          <w:sz w:val="18"/>
          <w:szCs w:val="18"/>
        </w:rPr>
        <w:lastRenderedPageBreak/>
        <w:t>know and can do, provide specific evidence of what students know and can do. Indirect assessments, such as surveys or course assessments, provide broader insights into students' perceptions and attitudes toward their educational experiences.</w:t>
      </w:r>
    </w:p>
    <w:p w14:paraId="419CE7A7" w14:textId="5D530677" w:rsidR="00C82B1D" w:rsidRDefault="00C82B1D" w:rsidP="00C82B1D">
      <w:pPr>
        <w:rPr>
          <w:i/>
          <w:iCs/>
          <w:color w:val="767171" w:themeColor="background2" w:themeShade="80"/>
          <w:sz w:val="18"/>
          <w:szCs w:val="18"/>
        </w:rPr>
      </w:pPr>
      <w:r w:rsidRPr="00C82B1D">
        <w:rPr>
          <w:i/>
          <w:iCs/>
          <w:color w:val="767171" w:themeColor="background2" w:themeShade="80"/>
          <w:sz w:val="18"/>
          <w:szCs w:val="18"/>
        </w:rPr>
        <w:t>It should be noted that the indirect assessment is optional, and the program is not obligated to implement it.&gt;&gt;</w:t>
      </w:r>
    </w:p>
    <w:p w14:paraId="0FB2C2DE" w14:textId="77777777" w:rsidR="00C82B1D" w:rsidRPr="00C82B1D" w:rsidRDefault="00C82B1D" w:rsidP="00C82B1D">
      <w:pPr>
        <w:rPr>
          <w:i/>
          <w:iCs/>
          <w:color w:val="767171" w:themeColor="background2" w:themeShade="80"/>
          <w:sz w:val="18"/>
          <w:szCs w:val="18"/>
          <w:rtl/>
        </w:rPr>
      </w:pPr>
    </w:p>
    <w:p w14:paraId="0CEE4FCE" w14:textId="41A565C1" w:rsidR="00E37B16" w:rsidRDefault="00E37B16" w:rsidP="00E37B16">
      <w:pPr>
        <w:pStyle w:val="Heading2"/>
      </w:pPr>
      <w:r>
        <w:t xml:space="preserve">Direct </w:t>
      </w:r>
      <w:r w:rsidRPr="00840FF0">
        <w:t xml:space="preserve">Assessment Plan </w:t>
      </w:r>
    </w:p>
    <w:p w14:paraId="09EE1E70" w14:textId="77777777" w:rsidR="00C82B1D" w:rsidRPr="00C82B1D" w:rsidRDefault="00C82B1D" w:rsidP="00C82B1D"/>
    <w:p w14:paraId="786BEB92" w14:textId="77777777" w:rsidR="00C82B1D" w:rsidRPr="00C82B1D" w:rsidRDefault="00C82B1D" w:rsidP="00C82B1D">
      <w:pPr>
        <w:rPr>
          <w:i/>
          <w:iCs/>
          <w:color w:val="767171" w:themeColor="background2" w:themeShade="80"/>
          <w:sz w:val="18"/>
          <w:szCs w:val="18"/>
        </w:rPr>
      </w:pPr>
      <w:r w:rsidRPr="00C82B1D">
        <w:rPr>
          <w:i/>
          <w:iCs/>
          <w:color w:val="767171" w:themeColor="background2" w:themeShade="80"/>
          <w:sz w:val="18"/>
          <w:szCs w:val="18"/>
        </w:rPr>
        <w:t>&lt;&lt; Please embed the information required in the following table from the OAS by proceeding as follows:</w:t>
      </w:r>
    </w:p>
    <w:p w14:paraId="5F3938BF" w14:textId="77777777" w:rsidR="00C82B1D" w:rsidRPr="00C82B1D" w:rsidRDefault="00C82B1D" w:rsidP="00C82B1D">
      <w:pPr>
        <w:numPr>
          <w:ilvl w:val="0"/>
          <w:numId w:val="16"/>
        </w:numPr>
        <w:rPr>
          <w:i/>
          <w:iCs/>
          <w:color w:val="767171" w:themeColor="background2" w:themeShade="80"/>
          <w:sz w:val="18"/>
          <w:szCs w:val="18"/>
        </w:rPr>
      </w:pPr>
      <w:r w:rsidRPr="00C82B1D">
        <w:rPr>
          <w:i/>
          <w:iCs/>
          <w:color w:val="767171" w:themeColor="background2" w:themeShade="80"/>
          <w:sz w:val="18"/>
          <w:szCs w:val="18"/>
        </w:rPr>
        <w:t xml:space="preserve">Download the *.pdf file from the </w:t>
      </w:r>
      <w:proofErr w:type="gramStart"/>
      <w:r w:rsidRPr="00C82B1D">
        <w:rPr>
          <w:i/>
          <w:iCs/>
          <w:color w:val="767171" w:themeColor="background2" w:themeShade="80"/>
          <w:sz w:val="18"/>
          <w:szCs w:val="18"/>
        </w:rPr>
        <w:t>OAS,  by</w:t>
      </w:r>
      <w:proofErr w:type="gramEnd"/>
      <w:r w:rsidRPr="00C82B1D">
        <w:rPr>
          <w:i/>
          <w:iCs/>
          <w:color w:val="767171" w:themeColor="background2" w:themeShade="80"/>
          <w:sz w:val="18"/>
          <w:szCs w:val="18"/>
        </w:rPr>
        <w:t xml:space="preserve"> following the steps below:</w:t>
      </w:r>
    </w:p>
    <w:p w14:paraId="3142E934" w14:textId="77777777" w:rsidR="00C82B1D" w:rsidRPr="00C82B1D" w:rsidRDefault="00C82B1D" w:rsidP="00C82B1D">
      <w:pPr>
        <w:numPr>
          <w:ilvl w:val="0"/>
          <w:numId w:val="17"/>
        </w:numPr>
        <w:rPr>
          <w:i/>
          <w:iCs/>
          <w:color w:val="767171" w:themeColor="background2" w:themeShade="80"/>
          <w:sz w:val="18"/>
          <w:szCs w:val="18"/>
        </w:rPr>
      </w:pPr>
      <w:r w:rsidRPr="00C82B1D">
        <w:rPr>
          <w:i/>
          <w:iCs/>
          <w:color w:val="767171" w:themeColor="background2" w:themeShade="80"/>
          <w:sz w:val="18"/>
          <w:szCs w:val="18"/>
        </w:rPr>
        <w:t>Go to the menu: Reporting&gt; Annual Report Tables</w:t>
      </w:r>
    </w:p>
    <w:p w14:paraId="6EF9465B" w14:textId="77777777" w:rsidR="00C82B1D" w:rsidRPr="00C82B1D" w:rsidRDefault="00C82B1D" w:rsidP="00C82B1D">
      <w:pPr>
        <w:numPr>
          <w:ilvl w:val="0"/>
          <w:numId w:val="17"/>
        </w:numPr>
        <w:rPr>
          <w:i/>
          <w:iCs/>
          <w:color w:val="767171" w:themeColor="background2" w:themeShade="80"/>
          <w:sz w:val="18"/>
          <w:szCs w:val="18"/>
        </w:rPr>
      </w:pPr>
      <w:r w:rsidRPr="00C82B1D">
        <w:rPr>
          <w:i/>
          <w:iCs/>
          <w:color w:val="767171" w:themeColor="background2" w:themeShade="80"/>
          <w:sz w:val="18"/>
          <w:szCs w:val="18"/>
        </w:rPr>
        <w:t>Select the Current Academic year.</w:t>
      </w:r>
    </w:p>
    <w:p w14:paraId="6C0D026C" w14:textId="77777777" w:rsidR="00C82B1D" w:rsidRPr="00C82B1D" w:rsidRDefault="00C82B1D" w:rsidP="00C82B1D">
      <w:pPr>
        <w:numPr>
          <w:ilvl w:val="0"/>
          <w:numId w:val="17"/>
        </w:numPr>
        <w:rPr>
          <w:i/>
          <w:iCs/>
          <w:color w:val="767171" w:themeColor="background2" w:themeShade="80"/>
          <w:sz w:val="18"/>
          <w:szCs w:val="18"/>
        </w:rPr>
      </w:pPr>
      <w:r w:rsidRPr="00C82B1D">
        <w:rPr>
          <w:i/>
          <w:iCs/>
          <w:color w:val="767171" w:themeColor="background2" w:themeShade="80"/>
          <w:sz w:val="18"/>
          <w:szCs w:val="18"/>
        </w:rPr>
        <w:t>Click the “View” link in front of the row table “Direct Assessment Plan for the current assessment cycle”</w:t>
      </w:r>
    </w:p>
    <w:p w14:paraId="4A22E2B1" w14:textId="77777777" w:rsidR="00C82B1D" w:rsidRPr="00C82B1D" w:rsidRDefault="00C82B1D" w:rsidP="00C82B1D">
      <w:pPr>
        <w:numPr>
          <w:ilvl w:val="0"/>
          <w:numId w:val="17"/>
        </w:numPr>
        <w:rPr>
          <w:i/>
          <w:iCs/>
          <w:color w:val="767171" w:themeColor="background2" w:themeShade="80"/>
          <w:sz w:val="18"/>
          <w:szCs w:val="18"/>
        </w:rPr>
      </w:pPr>
      <w:r w:rsidRPr="00C82B1D">
        <w:rPr>
          <w:i/>
          <w:iCs/>
          <w:color w:val="767171" w:themeColor="background2" w:themeShade="80"/>
          <w:sz w:val="18"/>
          <w:szCs w:val="18"/>
        </w:rPr>
        <w:t>Export the report in pdf format.</w:t>
      </w:r>
    </w:p>
    <w:p w14:paraId="375F8B13" w14:textId="77777777" w:rsidR="00C82B1D" w:rsidRPr="00C82B1D" w:rsidRDefault="00C82B1D" w:rsidP="00C82B1D">
      <w:pPr>
        <w:numPr>
          <w:ilvl w:val="0"/>
          <w:numId w:val="18"/>
        </w:numPr>
        <w:rPr>
          <w:i/>
          <w:iCs/>
          <w:color w:val="767171" w:themeColor="background2" w:themeShade="80"/>
          <w:sz w:val="18"/>
          <w:szCs w:val="18"/>
        </w:rPr>
      </w:pPr>
      <w:r w:rsidRPr="00C82B1D">
        <w:rPr>
          <w:i/>
          <w:iCs/>
          <w:color w:val="767171" w:themeColor="background2" w:themeShade="80"/>
          <w:sz w:val="18"/>
          <w:szCs w:val="18"/>
        </w:rPr>
        <w:t>Insert cursor inside the corresponding “Embedded Report from OAS” cell and follow the next steps:</w:t>
      </w:r>
    </w:p>
    <w:p w14:paraId="67672B85" w14:textId="77777777" w:rsidR="00C82B1D" w:rsidRPr="00C82B1D" w:rsidRDefault="00C82B1D" w:rsidP="00C82B1D">
      <w:pPr>
        <w:numPr>
          <w:ilvl w:val="0"/>
          <w:numId w:val="19"/>
        </w:numPr>
        <w:rPr>
          <w:i/>
          <w:iCs/>
          <w:color w:val="767171" w:themeColor="background2" w:themeShade="80"/>
          <w:sz w:val="18"/>
          <w:szCs w:val="18"/>
        </w:rPr>
      </w:pPr>
      <w:r w:rsidRPr="00C82B1D">
        <w:rPr>
          <w:i/>
          <w:iCs/>
          <w:color w:val="767171" w:themeColor="background2" w:themeShade="80"/>
          <w:sz w:val="18"/>
          <w:szCs w:val="18"/>
        </w:rPr>
        <w:t>Click Insert &gt; Object &gt; Create from File.</w:t>
      </w:r>
    </w:p>
    <w:p w14:paraId="7BFD826D" w14:textId="77777777" w:rsidR="00C82B1D" w:rsidRPr="00C82B1D" w:rsidRDefault="00C82B1D" w:rsidP="00C82B1D">
      <w:pPr>
        <w:numPr>
          <w:ilvl w:val="0"/>
          <w:numId w:val="19"/>
        </w:numPr>
        <w:rPr>
          <w:i/>
          <w:iCs/>
          <w:color w:val="767171" w:themeColor="background2" w:themeShade="80"/>
          <w:sz w:val="18"/>
          <w:szCs w:val="18"/>
        </w:rPr>
      </w:pPr>
      <w:r w:rsidRPr="00C82B1D">
        <w:rPr>
          <w:i/>
          <w:iCs/>
          <w:color w:val="767171" w:themeColor="background2" w:themeShade="80"/>
          <w:sz w:val="18"/>
          <w:szCs w:val="18"/>
        </w:rPr>
        <w:t>Browse for the PDF you want to insert.</w:t>
      </w:r>
    </w:p>
    <w:p w14:paraId="47818C21" w14:textId="77777777" w:rsidR="00C82B1D" w:rsidRPr="00C82B1D" w:rsidRDefault="00C82B1D" w:rsidP="00C82B1D">
      <w:pPr>
        <w:numPr>
          <w:ilvl w:val="0"/>
          <w:numId w:val="19"/>
        </w:numPr>
        <w:rPr>
          <w:i/>
          <w:iCs/>
          <w:color w:val="767171" w:themeColor="background2" w:themeShade="80"/>
          <w:sz w:val="18"/>
          <w:szCs w:val="18"/>
        </w:rPr>
      </w:pPr>
      <w:r w:rsidRPr="00C82B1D">
        <w:rPr>
          <w:i/>
          <w:iCs/>
          <w:color w:val="767171" w:themeColor="background2" w:themeShade="80"/>
          <w:sz w:val="18"/>
          <w:szCs w:val="18"/>
        </w:rPr>
        <w:t>Select the file and tick the "Display as icon" box</w:t>
      </w:r>
    </w:p>
    <w:p w14:paraId="513748EE" w14:textId="650FC79D" w:rsidR="00C82B1D" w:rsidRPr="00C82B1D" w:rsidRDefault="00C82B1D" w:rsidP="00C82B1D">
      <w:pPr>
        <w:numPr>
          <w:ilvl w:val="0"/>
          <w:numId w:val="19"/>
        </w:numPr>
        <w:rPr>
          <w:i/>
          <w:iCs/>
          <w:color w:val="767171" w:themeColor="background2" w:themeShade="80"/>
          <w:sz w:val="18"/>
          <w:szCs w:val="18"/>
        </w:rPr>
      </w:pPr>
      <w:r w:rsidRPr="00C82B1D">
        <w:rPr>
          <w:i/>
          <w:iCs/>
          <w:color w:val="767171" w:themeColor="background2" w:themeShade="80"/>
          <w:sz w:val="18"/>
          <w:szCs w:val="18"/>
        </w:rPr>
        <w:t>Click Okay.&gt;&gt;</w:t>
      </w:r>
    </w:p>
    <w:p w14:paraId="1051DEA1" w14:textId="0D126089" w:rsidR="00BE425F" w:rsidRPr="00840FF0" w:rsidRDefault="001B1E3B" w:rsidP="00E37B16">
      <w:pPr>
        <w:pStyle w:val="Heading3"/>
      </w:pPr>
      <w:r>
        <w:t xml:space="preserve">Direct </w:t>
      </w:r>
      <w:r w:rsidR="00BE425F" w:rsidRPr="00840FF0">
        <w:t xml:space="preserve">Assessment Plan </w:t>
      </w:r>
      <w:r w:rsidR="00AD6C66" w:rsidRPr="00840FF0">
        <w:t>for</w:t>
      </w:r>
      <w:r w:rsidR="00753588">
        <w:t xml:space="preserve"> The Current Cycle</w:t>
      </w:r>
    </w:p>
    <w:p w14:paraId="2A6D04E8" w14:textId="16C0EE4E" w:rsidR="00E37B16" w:rsidRDefault="00E37B16" w:rsidP="00E37B16">
      <w:pPr>
        <w:pStyle w:val="ListParagraph"/>
        <w:spacing w:after="0" w:line="264" w:lineRule="auto"/>
        <w:ind w:left="360"/>
        <w:jc w:val="both"/>
        <w:rPr>
          <w:rFonts w:asciiTheme="majorBidi" w:hAnsiTheme="majorBidi" w:cstheme="majorBidi"/>
          <w:color w:val="365F91"/>
          <w:sz w:val="22"/>
          <w:szCs w:val="22"/>
          <w:rtl/>
        </w:rPr>
      </w:pPr>
      <w:r w:rsidRPr="00840FF0">
        <w:rPr>
          <w:rFonts w:asciiTheme="majorBidi" w:hAnsiTheme="majorBidi" w:cstheme="majorBidi"/>
          <w:color w:val="365F91"/>
          <w:sz w:val="22"/>
          <w:szCs w:val="22"/>
        </w:rPr>
        <w:t xml:space="preserve"> </w:t>
      </w:r>
    </w:p>
    <w:tbl>
      <w:tblPr>
        <w:tblStyle w:val="TableGrid"/>
        <w:tblW w:w="0" w:type="auto"/>
        <w:tblLook w:val="04A0" w:firstRow="1" w:lastRow="0" w:firstColumn="1" w:lastColumn="0" w:noHBand="0" w:noVBand="1"/>
      </w:tblPr>
      <w:tblGrid>
        <w:gridCol w:w="6655"/>
        <w:gridCol w:w="3243"/>
      </w:tblGrid>
      <w:tr w:rsidR="005A0B97" w:rsidRPr="005A0B97" w14:paraId="47E8254C" w14:textId="77777777" w:rsidTr="005A0B97">
        <w:tc>
          <w:tcPr>
            <w:tcW w:w="6655" w:type="dxa"/>
            <w:shd w:val="clear" w:color="auto" w:fill="D9D9D9" w:themeFill="background1" w:themeFillShade="D9"/>
          </w:tcPr>
          <w:p w14:paraId="59BE1FDE" w14:textId="78403BB4" w:rsidR="005A0B97" w:rsidRPr="005A0B97" w:rsidRDefault="005A0B97" w:rsidP="005A0B97">
            <w:pPr>
              <w:spacing w:line="264" w:lineRule="auto"/>
              <w:jc w:val="lowKashida"/>
              <w:rPr>
                <w:rFonts w:asciiTheme="majorBidi" w:hAnsiTheme="majorBidi" w:cstheme="majorBidi"/>
                <w:sz w:val="22"/>
                <w:szCs w:val="22"/>
              </w:rPr>
            </w:pPr>
            <w:r>
              <w:rPr>
                <w:rFonts w:asciiTheme="majorBidi" w:hAnsiTheme="majorBidi" w:cstheme="majorBidi"/>
                <w:b/>
                <w:bCs/>
                <w:sz w:val="22"/>
                <w:szCs w:val="22"/>
              </w:rPr>
              <w:t>Item</w:t>
            </w:r>
          </w:p>
        </w:tc>
        <w:tc>
          <w:tcPr>
            <w:tcW w:w="3243" w:type="dxa"/>
            <w:shd w:val="clear" w:color="auto" w:fill="D9D9D9" w:themeFill="background1" w:themeFillShade="D9"/>
          </w:tcPr>
          <w:p w14:paraId="6DD96442" w14:textId="3348B868" w:rsidR="005A0B97" w:rsidRDefault="005A0B97" w:rsidP="005A0B97">
            <w:pPr>
              <w:spacing w:line="264" w:lineRule="auto"/>
              <w:jc w:val="center"/>
              <w:rPr>
                <w:noProof/>
              </w:rPr>
            </w:pPr>
            <w:r w:rsidRPr="00490AC1">
              <w:rPr>
                <w:rFonts w:asciiTheme="majorBidi" w:hAnsiTheme="majorBidi" w:cstheme="majorBidi"/>
                <w:b/>
                <w:bCs/>
                <w:sz w:val="22"/>
                <w:szCs w:val="22"/>
              </w:rPr>
              <w:t>Embedded Report</w:t>
            </w:r>
            <w:r>
              <w:rPr>
                <w:rFonts w:asciiTheme="majorBidi" w:hAnsiTheme="majorBidi" w:cstheme="majorBidi"/>
                <w:b/>
                <w:bCs/>
                <w:sz w:val="22"/>
                <w:szCs w:val="22"/>
              </w:rPr>
              <w:t xml:space="preserve"> from OAS</w:t>
            </w:r>
          </w:p>
        </w:tc>
      </w:tr>
      <w:tr w:rsidR="005A0B97" w:rsidRPr="005A0B97" w14:paraId="5C951435" w14:textId="77777777" w:rsidTr="005A0B97">
        <w:tc>
          <w:tcPr>
            <w:tcW w:w="6655" w:type="dxa"/>
          </w:tcPr>
          <w:p w14:paraId="0D800CF3" w14:textId="4FC0ED02" w:rsidR="005A0B97" w:rsidRPr="005A0B97" w:rsidRDefault="00E37B16" w:rsidP="005A0B97">
            <w:pPr>
              <w:spacing w:line="264" w:lineRule="auto"/>
              <w:jc w:val="lowKashida"/>
              <w:rPr>
                <w:rFonts w:asciiTheme="majorBidi" w:hAnsiTheme="majorBidi" w:cstheme="majorBidi"/>
                <w:sz w:val="22"/>
                <w:szCs w:val="22"/>
              </w:rPr>
            </w:pPr>
            <w:r>
              <w:rPr>
                <w:rFonts w:asciiTheme="majorBidi" w:hAnsiTheme="majorBidi" w:cstheme="majorBidi"/>
                <w:sz w:val="22"/>
                <w:szCs w:val="22"/>
              </w:rPr>
              <w:t xml:space="preserve">Direct </w:t>
            </w:r>
            <w:r w:rsidR="005A0B97" w:rsidRPr="005A0B97">
              <w:rPr>
                <w:rFonts w:asciiTheme="majorBidi" w:hAnsiTheme="majorBidi" w:cstheme="majorBidi"/>
                <w:sz w:val="22"/>
                <w:szCs w:val="22"/>
              </w:rPr>
              <w:t>Assessment Plan for the current assessment cycle.</w:t>
            </w:r>
          </w:p>
        </w:tc>
        <w:tc>
          <w:tcPr>
            <w:tcW w:w="3243" w:type="dxa"/>
          </w:tcPr>
          <w:p w14:paraId="047D78EF" w14:textId="2F86CAE5" w:rsidR="005A0B97" w:rsidRPr="005A0B97" w:rsidRDefault="005A0B97" w:rsidP="005A0B97">
            <w:pPr>
              <w:spacing w:line="264" w:lineRule="auto"/>
              <w:jc w:val="center"/>
              <w:rPr>
                <w:rFonts w:asciiTheme="majorBidi" w:hAnsiTheme="majorBidi" w:cstheme="majorBidi"/>
                <w:sz w:val="22"/>
                <w:szCs w:val="22"/>
              </w:rPr>
            </w:pPr>
          </w:p>
        </w:tc>
      </w:tr>
    </w:tbl>
    <w:p w14:paraId="5197901A" w14:textId="0BF20413" w:rsidR="005A0B97" w:rsidRDefault="005A0B97" w:rsidP="00753588">
      <w:pPr>
        <w:spacing w:line="264" w:lineRule="auto"/>
        <w:jc w:val="lowKashida"/>
        <w:rPr>
          <w:rFonts w:asciiTheme="majorBidi" w:hAnsiTheme="majorBidi" w:cstheme="majorBidi"/>
          <w:color w:val="365F91"/>
          <w:sz w:val="22"/>
          <w:szCs w:val="22"/>
        </w:rPr>
      </w:pPr>
    </w:p>
    <w:p w14:paraId="4E4A9EAD" w14:textId="65941EE2" w:rsidR="00E37B16" w:rsidRPr="00840FF0" w:rsidRDefault="00E37B16" w:rsidP="00E37B16">
      <w:pPr>
        <w:pStyle w:val="Heading3"/>
      </w:pPr>
      <w:r>
        <w:t xml:space="preserve">Direct </w:t>
      </w:r>
      <w:r w:rsidRPr="00840FF0">
        <w:t>Assessment Plan for</w:t>
      </w:r>
      <w:r>
        <w:t xml:space="preserve"> The Current Academic Year</w:t>
      </w:r>
    </w:p>
    <w:p w14:paraId="04A8A80B" w14:textId="428DE63F" w:rsidR="00E37B16" w:rsidRDefault="00E37B16" w:rsidP="00E37B16">
      <w:pPr>
        <w:pStyle w:val="ListParagraph"/>
        <w:spacing w:after="0" w:line="264" w:lineRule="auto"/>
        <w:ind w:left="360"/>
        <w:jc w:val="both"/>
        <w:rPr>
          <w:rFonts w:asciiTheme="majorBidi" w:hAnsiTheme="majorBidi" w:cstheme="majorBidi"/>
          <w:color w:val="365F91"/>
          <w:sz w:val="22"/>
          <w:szCs w:val="22"/>
          <w:rtl/>
        </w:rPr>
      </w:pPr>
      <w:r w:rsidRPr="00840FF0">
        <w:rPr>
          <w:rFonts w:asciiTheme="majorBidi" w:hAnsiTheme="majorBidi" w:cstheme="majorBidi"/>
          <w:color w:val="365F91"/>
          <w:sz w:val="22"/>
          <w:szCs w:val="22"/>
        </w:rPr>
        <w:t xml:space="preserve"> </w:t>
      </w:r>
    </w:p>
    <w:tbl>
      <w:tblPr>
        <w:tblStyle w:val="TableGrid"/>
        <w:tblW w:w="0" w:type="auto"/>
        <w:tblLook w:val="04A0" w:firstRow="1" w:lastRow="0" w:firstColumn="1" w:lastColumn="0" w:noHBand="0" w:noVBand="1"/>
      </w:tblPr>
      <w:tblGrid>
        <w:gridCol w:w="6655"/>
        <w:gridCol w:w="3243"/>
      </w:tblGrid>
      <w:tr w:rsidR="00E37B16" w:rsidRPr="005A0B97" w14:paraId="0AE27C74" w14:textId="77777777" w:rsidTr="00CE0261">
        <w:tc>
          <w:tcPr>
            <w:tcW w:w="6655" w:type="dxa"/>
            <w:shd w:val="clear" w:color="auto" w:fill="D9D9D9" w:themeFill="background1" w:themeFillShade="D9"/>
          </w:tcPr>
          <w:p w14:paraId="55437028" w14:textId="77777777" w:rsidR="00E37B16" w:rsidRPr="005A0B97" w:rsidRDefault="00E37B16" w:rsidP="00CE0261">
            <w:pPr>
              <w:spacing w:line="264" w:lineRule="auto"/>
              <w:jc w:val="lowKashida"/>
              <w:rPr>
                <w:rFonts w:asciiTheme="majorBidi" w:hAnsiTheme="majorBidi" w:cstheme="majorBidi"/>
                <w:sz w:val="22"/>
                <w:szCs w:val="22"/>
              </w:rPr>
            </w:pPr>
            <w:r>
              <w:rPr>
                <w:rFonts w:asciiTheme="majorBidi" w:hAnsiTheme="majorBidi" w:cstheme="majorBidi"/>
                <w:b/>
                <w:bCs/>
                <w:sz w:val="22"/>
                <w:szCs w:val="22"/>
              </w:rPr>
              <w:t>Item</w:t>
            </w:r>
          </w:p>
        </w:tc>
        <w:tc>
          <w:tcPr>
            <w:tcW w:w="3243" w:type="dxa"/>
            <w:shd w:val="clear" w:color="auto" w:fill="D9D9D9" w:themeFill="background1" w:themeFillShade="D9"/>
          </w:tcPr>
          <w:p w14:paraId="17329749" w14:textId="77777777" w:rsidR="00E37B16" w:rsidRDefault="00E37B16" w:rsidP="00CE0261">
            <w:pPr>
              <w:spacing w:line="264" w:lineRule="auto"/>
              <w:jc w:val="center"/>
              <w:rPr>
                <w:noProof/>
              </w:rPr>
            </w:pPr>
            <w:r w:rsidRPr="00490AC1">
              <w:rPr>
                <w:rFonts w:asciiTheme="majorBidi" w:hAnsiTheme="majorBidi" w:cstheme="majorBidi"/>
                <w:b/>
                <w:bCs/>
                <w:sz w:val="22"/>
                <w:szCs w:val="22"/>
              </w:rPr>
              <w:t>Embedded Report</w:t>
            </w:r>
            <w:r>
              <w:rPr>
                <w:rFonts w:asciiTheme="majorBidi" w:hAnsiTheme="majorBidi" w:cstheme="majorBidi"/>
                <w:b/>
                <w:bCs/>
                <w:sz w:val="22"/>
                <w:szCs w:val="22"/>
              </w:rPr>
              <w:t xml:space="preserve"> from OAS</w:t>
            </w:r>
          </w:p>
        </w:tc>
      </w:tr>
      <w:tr w:rsidR="00E37B16" w:rsidRPr="005A0B97" w14:paraId="2FDB47B0" w14:textId="77777777" w:rsidTr="00CE0261">
        <w:tc>
          <w:tcPr>
            <w:tcW w:w="6655" w:type="dxa"/>
          </w:tcPr>
          <w:p w14:paraId="2DCD12B5" w14:textId="4528D10D" w:rsidR="00E37B16" w:rsidRPr="005A0B97" w:rsidRDefault="00E37B16" w:rsidP="00E37B16">
            <w:pPr>
              <w:spacing w:line="264" w:lineRule="auto"/>
              <w:jc w:val="lowKashida"/>
              <w:rPr>
                <w:rFonts w:asciiTheme="majorBidi" w:hAnsiTheme="majorBidi" w:cstheme="majorBidi"/>
                <w:sz w:val="22"/>
                <w:szCs w:val="22"/>
              </w:rPr>
            </w:pPr>
            <w:r>
              <w:rPr>
                <w:rFonts w:asciiTheme="majorBidi" w:hAnsiTheme="majorBidi" w:cstheme="majorBidi"/>
                <w:sz w:val="22"/>
                <w:szCs w:val="22"/>
              </w:rPr>
              <w:t xml:space="preserve">Direct </w:t>
            </w:r>
            <w:r w:rsidRPr="005A0B97">
              <w:rPr>
                <w:rFonts w:asciiTheme="majorBidi" w:hAnsiTheme="majorBidi" w:cstheme="majorBidi"/>
                <w:sz w:val="22"/>
                <w:szCs w:val="22"/>
              </w:rPr>
              <w:t>Assessment</w:t>
            </w:r>
            <w:r>
              <w:rPr>
                <w:rFonts w:asciiTheme="majorBidi" w:hAnsiTheme="majorBidi" w:cstheme="majorBidi"/>
                <w:sz w:val="22"/>
                <w:szCs w:val="22"/>
              </w:rPr>
              <w:t xml:space="preserve"> Plan for the Current Academic Year</w:t>
            </w:r>
            <w:r w:rsidRPr="005A0B97">
              <w:rPr>
                <w:rFonts w:asciiTheme="majorBidi" w:hAnsiTheme="majorBidi" w:cstheme="majorBidi"/>
                <w:sz w:val="22"/>
                <w:szCs w:val="22"/>
              </w:rPr>
              <w:t>.</w:t>
            </w:r>
          </w:p>
        </w:tc>
        <w:tc>
          <w:tcPr>
            <w:tcW w:w="3243" w:type="dxa"/>
          </w:tcPr>
          <w:p w14:paraId="2F5375CF" w14:textId="1A22A99E" w:rsidR="00E37B16" w:rsidRPr="005A0B97" w:rsidRDefault="00E37B16" w:rsidP="00CE0261">
            <w:pPr>
              <w:spacing w:line="264" w:lineRule="auto"/>
              <w:jc w:val="center"/>
              <w:rPr>
                <w:rFonts w:asciiTheme="majorBidi" w:hAnsiTheme="majorBidi" w:cstheme="majorBidi"/>
                <w:sz w:val="22"/>
                <w:szCs w:val="22"/>
              </w:rPr>
            </w:pPr>
          </w:p>
        </w:tc>
      </w:tr>
    </w:tbl>
    <w:p w14:paraId="0A59FB57" w14:textId="419CE7BA" w:rsidR="00E37B16" w:rsidRDefault="00E37B16" w:rsidP="00E37B16">
      <w:pPr>
        <w:spacing w:line="264" w:lineRule="auto"/>
        <w:jc w:val="lowKashida"/>
        <w:rPr>
          <w:rFonts w:asciiTheme="majorBidi" w:hAnsiTheme="majorBidi" w:cstheme="majorBidi"/>
          <w:color w:val="365F91"/>
          <w:sz w:val="22"/>
          <w:szCs w:val="22"/>
        </w:rPr>
      </w:pPr>
    </w:p>
    <w:p w14:paraId="3B72AB9A" w14:textId="77777777" w:rsidR="00B85484" w:rsidRDefault="00B85484" w:rsidP="00E37B16">
      <w:pPr>
        <w:spacing w:line="264" w:lineRule="auto"/>
        <w:jc w:val="lowKashida"/>
        <w:rPr>
          <w:rFonts w:asciiTheme="majorBidi" w:hAnsiTheme="majorBidi" w:cstheme="majorBidi"/>
          <w:color w:val="365F91"/>
          <w:sz w:val="22"/>
          <w:szCs w:val="22"/>
        </w:rPr>
      </w:pPr>
    </w:p>
    <w:p w14:paraId="3075A2EC" w14:textId="77777777" w:rsidR="00B85484" w:rsidRPr="00840FF0" w:rsidRDefault="00B85484" w:rsidP="00E37B16">
      <w:pPr>
        <w:spacing w:line="264" w:lineRule="auto"/>
        <w:jc w:val="lowKashida"/>
        <w:rPr>
          <w:rFonts w:asciiTheme="majorBidi" w:hAnsiTheme="majorBidi" w:cstheme="majorBidi"/>
          <w:color w:val="365F91"/>
          <w:sz w:val="22"/>
          <w:szCs w:val="22"/>
        </w:rPr>
      </w:pPr>
    </w:p>
    <w:p w14:paraId="466A842E" w14:textId="1E959E75" w:rsidR="00E37B16" w:rsidRPr="00840FF0" w:rsidRDefault="00E37B16" w:rsidP="00E37B16">
      <w:pPr>
        <w:pStyle w:val="Heading3"/>
      </w:pPr>
      <w:r>
        <w:t>Achievement Targets</w:t>
      </w:r>
    </w:p>
    <w:p w14:paraId="69D5E790" w14:textId="2B19A9BF" w:rsidR="00E37B16" w:rsidRDefault="00E37B16" w:rsidP="00E37B16">
      <w:pPr>
        <w:pStyle w:val="ListParagraph"/>
        <w:spacing w:after="0" w:line="264" w:lineRule="auto"/>
        <w:ind w:left="360"/>
        <w:jc w:val="both"/>
        <w:rPr>
          <w:rFonts w:asciiTheme="majorBidi" w:hAnsiTheme="majorBidi" w:cstheme="majorBidi"/>
          <w:color w:val="365F91"/>
          <w:sz w:val="22"/>
          <w:szCs w:val="22"/>
          <w:rtl/>
        </w:rPr>
      </w:pPr>
      <w:r w:rsidRPr="00840FF0">
        <w:rPr>
          <w:rFonts w:asciiTheme="majorBidi" w:hAnsiTheme="majorBidi" w:cstheme="majorBidi"/>
          <w:color w:val="365F91"/>
          <w:sz w:val="22"/>
          <w:szCs w:val="22"/>
        </w:rPr>
        <w:t xml:space="preserve"> </w:t>
      </w:r>
    </w:p>
    <w:tbl>
      <w:tblPr>
        <w:tblStyle w:val="TableGrid"/>
        <w:tblW w:w="0" w:type="auto"/>
        <w:tblLook w:val="04A0" w:firstRow="1" w:lastRow="0" w:firstColumn="1" w:lastColumn="0" w:noHBand="0" w:noVBand="1"/>
      </w:tblPr>
      <w:tblGrid>
        <w:gridCol w:w="6655"/>
        <w:gridCol w:w="3243"/>
      </w:tblGrid>
      <w:tr w:rsidR="00E37B16" w:rsidRPr="005A0B97" w14:paraId="37234980" w14:textId="77777777" w:rsidTr="00CE0261">
        <w:tc>
          <w:tcPr>
            <w:tcW w:w="6655" w:type="dxa"/>
            <w:shd w:val="clear" w:color="auto" w:fill="D9D9D9" w:themeFill="background1" w:themeFillShade="D9"/>
          </w:tcPr>
          <w:p w14:paraId="4E2162BE" w14:textId="77777777" w:rsidR="00E37B16" w:rsidRPr="005A0B97" w:rsidRDefault="00E37B16" w:rsidP="00CE0261">
            <w:pPr>
              <w:spacing w:line="264" w:lineRule="auto"/>
              <w:jc w:val="lowKashida"/>
              <w:rPr>
                <w:rFonts w:asciiTheme="majorBidi" w:hAnsiTheme="majorBidi" w:cstheme="majorBidi"/>
                <w:sz w:val="22"/>
                <w:szCs w:val="22"/>
              </w:rPr>
            </w:pPr>
            <w:r>
              <w:rPr>
                <w:rFonts w:asciiTheme="majorBidi" w:hAnsiTheme="majorBidi" w:cstheme="majorBidi"/>
                <w:b/>
                <w:bCs/>
                <w:sz w:val="22"/>
                <w:szCs w:val="22"/>
              </w:rPr>
              <w:t>Item</w:t>
            </w:r>
          </w:p>
        </w:tc>
        <w:tc>
          <w:tcPr>
            <w:tcW w:w="3243" w:type="dxa"/>
            <w:shd w:val="clear" w:color="auto" w:fill="D9D9D9" w:themeFill="background1" w:themeFillShade="D9"/>
          </w:tcPr>
          <w:p w14:paraId="71D5EE49" w14:textId="77777777" w:rsidR="00E37B16" w:rsidRDefault="00E37B16" w:rsidP="00CE0261">
            <w:pPr>
              <w:spacing w:line="264" w:lineRule="auto"/>
              <w:jc w:val="center"/>
              <w:rPr>
                <w:noProof/>
              </w:rPr>
            </w:pPr>
            <w:r w:rsidRPr="00490AC1">
              <w:rPr>
                <w:rFonts w:asciiTheme="majorBidi" w:hAnsiTheme="majorBidi" w:cstheme="majorBidi"/>
                <w:b/>
                <w:bCs/>
                <w:sz w:val="22"/>
                <w:szCs w:val="22"/>
              </w:rPr>
              <w:t>Embedded Report</w:t>
            </w:r>
            <w:r>
              <w:rPr>
                <w:rFonts w:asciiTheme="majorBidi" w:hAnsiTheme="majorBidi" w:cstheme="majorBidi"/>
                <w:b/>
                <w:bCs/>
                <w:sz w:val="22"/>
                <w:szCs w:val="22"/>
              </w:rPr>
              <w:t xml:space="preserve"> from OAS</w:t>
            </w:r>
          </w:p>
        </w:tc>
      </w:tr>
      <w:tr w:rsidR="00E37B16" w:rsidRPr="005A0B97" w14:paraId="509E0006" w14:textId="77777777" w:rsidTr="00CE0261">
        <w:tc>
          <w:tcPr>
            <w:tcW w:w="6655" w:type="dxa"/>
          </w:tcPr>
          <w:p w14:paraId="5FC78B64" w14:textId="3B175D0A" w:rsidR="00E37B16" w:rsidRPr="005A0B97" w:rsidRDefault="00E37B16" w:rsidP="00CE0261">
            <w:pPr>
              <w:spacing w:line="264" w:lineRule="auto"/>
              <w:jc w:val="lowKashida"/>
              <w:rPr>
                <w:rFonts w:asciiTheme="majorBidi" w:hAnsiTheme="majorBidi" w:cstheme="majorBidi"/>
                <w:sz w:val="22"/>
                <w:szCs w:val="22"/>
              </w:rPr>
            </w:pPr>
            <w:r w:rsidRPr="00E37B16">
              <w:rPr>
                <w:rFonts w:asciiTheme="majorBidi" w:hAnsiTheme="majorBidi" w:cstheme="majorBidi"/>
                <w:sz w:val="22"/>
                <w:szCs w:val="22"/>
              </w:rPr>
              <w:t>Achievement Targets.</w:t>
            </w:r>
          </w:p>
        </w:tc>
        <w:tc>
          <w:tcPr>
            <w:tcW w:w="3243" w:type="dxa"/>
          </w:tcPr>
          <w:p w14:paraId="053B57A5" w14:textId="4B602B8A" w:rsidR="00E37B16" w:rsidRPr="005A0B97" w:rsidRDefault="00E37B16" w:rsidP="00CE0261">
            <w:pPr>
              <w:spacing w:line="264" w:lineRule="auto"/>
              <w:jc w:val="center"/>
              <w:rPr>
                <w:rFonts w:asciiTheme="majorBidi" w:hAnsiTheme="majorBidi" w:cstheme="majorBidi"/>
                <w:sz w:val="22"/>
                <w:szCs w:val="22"/>
              </w:rPr>
            </w:pPr>
          </w:p>
        </w:tc>
      </w:tr>
    </w:tbl>
    <w:p w14:paraId="5873D107" w14:textId="77777777" w:rsidR="00E37B16" w:rsidRPr="00840FF0" w:rsidRDefault="00E37B16" w:rsidP="00E37B16">
      <w:pPr>
        <w:spacing w:line="264" w:lineRule="auto"/>
        <w:jc w:val="lowKashida"/>
        <w:rPr>
          <w:rFonts w:asciiTheme="majorBidi" w:hAnsiTheme="majorBidi" w:cstheme="majorBidi"/>
          <w:color w:val="365F91"/>
          <w:sz w:val="22"/>
          <w:szCs w:val="22"/>
        </w:rPr>
      </w:pPr>
    </w:p>
    <w:p w14:paraId="00094D98" w14:textId="0496B170" w:rsidR="00A729C7" w:rsidRDefault="00A729C7" w:rsidP="00A729C7">
      <w:pPr>
        <w:pStyle w:val="Heading2"/>
      </w:pPr>
      <w:r>
        <w:t xml:space="preserve">Indirect </w:t>
      </w:r>
      <w:r w:rsidRPr="00840FF0">
        <w:t>Assessment Plan for</w:t>
      </w:r>
      <w:r>
        <w:t xml:space="preserve"> The Current Academic Year (Optional)</w:t>
      </w:r>
    </w:p>
    <w:p w14:paraId="265CA496" w14:textId="5158043F" w:rsidR="00A729C7" w:rsidRDefault="00A729C7" w:rsidP="00A729C7">
      <w:pPr>
        <w:spacing w:after="20" w:line="252" w:lineRule="auto"/>
        <w:jc w:val="both"/>
        <w:rPr>
          <w:rFonts w:asciiTheme="majorBidi" w:hAnsiTheme="majorBidi" w:cstheme="majorBidi"/>
          <w:i/>
          <w:iCs/>
          <w:color w:val="365F91"/>
          <w:sz w:val="22"/>
          <w:szCs w:val="22"/>
        </w:rPr>
      </w:pPr>
    </w:p>
    <w:p w14:paraId="5A1FAC43" w14:textId="65E1CE06" w:rsidR="00C82B1D" w:rsidRPr="00C82B1D" w:rsidRDefault="00C82B1D" w:rsidP="00A729C7">
      <w:pPr>
        <w:spacing w:after="20" w:line="252" w:lineRule="auto"/>
        <w:jc w:val="both"/>
        <w:rPr>
          <w:rFonts w:asciiTheme="majorBidi" w:hAnsiTheme="majorBidi" w:cstheme="majorBidi"/>
          <w:i/>
          <w:iCs/>
          <w:color w:val="767171" w:themeColor="background2" w:themeShade="80"/>
          <w:sz w:val="18"/>
          <w:szCs w:val="18"/>
        </w:rPr>
      </w:pPr>
      <w:r w:rsidRPr="00C82B1D">
        <w:rPr>
          <w:rFonts w:asciiTheme="majorBidi" w:hAnsiTheme="majorBidi" w:cstheme="majorBidi"/>
          <w:i/>
          <w:iCs/>
          <w:color w:val="767171" w:themeColor="background2" w:themeShade="80"/>
          <w:sz w:val="18"/>
          <w:szCs w:val="18"/>
        </w:rPr>
        <w:t>&lt;&lt;Please include in this section details about the indirect assessment plan that involve evaluating students' learning outcomes through indirect measures, such as self-reports or observations of indirect indicators of learning, such as attitudes or behaviors. This can include surveys, interviews, or focus groups that assess students' perceptions, opinions, or beliefs about their learning. Indirect assessments are designed to provide subjective and self-reported measures of student learning outcomes and are often used to gather information about students' motivation, engagement, and learning environment.&gt;&gt;</w:t>
      </w:r>
    </w:p>
    <w:p w14:paraId="27912CDC" w14:textId="23AFE40E" w:rsidR="000A70D1" w:rsidRDefault="000A70D1" w:rsidP="00A729C7">
      <w:pPr>
        <w:spacing w:after="20" w:line="252" w:lineRule="auto"/>
        <w:jc w:val="both"/>
        <w:rPr>
          <w:rFonts w:asciiTheme="majorBidi" w:hAnsiTheme="majorBidi" w:cstheme="majorBidi"/>
          <w:i/>
          <w:iCs/>
          <w:color w:val="365F91"/>
          <w:sz w:val="22"/>
          <w:szCs w:val="22"/>
        </w:rPr>
      </w:pPr>
    </w:p>
    <w:p w14:paraId="2DCCC461" w14:textId="77777777" w:rsidR="000A70D1" w:rsidRPr="00A729C7" w:rsidRDefault="000A70D1" w:rsidP="00A729C7">
      <w:pPr>
        <w:spacing w:after="20" w:line="252" w:lineRule="auto"/>
        <w:jc w:val="both"/>
        <w:rPr>
          <w:rFonts w:asciiTheme="majorBidi" w:hAnsiTheme="majorBidi" w:cstheme="majorBidi"/>
          <w:i/>
          <w:iCs/>
          <w:color w:val="365F91"/>
          <w:sz w:val="22"/>
          <w:szCs w:val="22"/>
        </w:rPr>
      </w:pPr>
    </w:p>
    <w:p w14:paraId="2367F9D4" w14:textId="536CEF80" w:rsidR="00707750" w:rsidRDefault="00707750" w:rsidP="00753588">
      <w:pPr>
        <w:pStyle w:val="Heading1"/>
      </w:pPr>
      <w:bookmarkStart w:id="6" w:name="_Toc147650604"/>
      <w:r w:rsidRPr="00840FF0">
        <w:t>ASSESSMENT IMPLEMENTATION DETAILS</w:t>
      </w:r>
      <w:bookmarkEnd w:id="6"/>
    </w:p>
    <w:p w14:paraId="38B49D19" w14:textId="77777777" w:rsidR="00C82B1D" w:rsidRPr="00C82B1D" w:rsidRDefault="00C82B1D" w:rsidP="00C82B1D">
      <w:pPr>
        <w:rPr>
          <w:i/>
          <w:iCs/>
          <w:color w:val="767171" w:themeColor="background2" w:themeShade="80"/>
          <w:sz w:val="18"/>
          <w:szCs w:val="18"/>
        </w:rPr>
      </w:pPr>
      <w:r w:rsidRPr="00C82B1D">
        <w:rPr>
          <w:i/>
          <w:iCs/>
          <w:color w:val="767171" w:themeColor="background2" w:themeShade="80"/>
          <w:sz w:val="18"/>
          <w:szCs w:val="18"/>
        </w:rPr>
        <w:t xml:space="preserve">&lt;&lt;Please include in this section details about the assessment activities implemented during the current academic year to measure the student achievements concerning the program-level PLOs or PI/OE/RD. Any discrepancy between the plan and the implementation of the assessment should be justified. </w:t>
      </w:r>
    </w:p>
    <w:p w14:paraId="03FB8E72" w14:textId="77777777" w:rsidR="00C82B1D" w:rsidRPr="00C82B1D" w:rsidRDefault="00C82B1D" w:rsidP="00C82B1D">
      <w:pPr>
        <w:rPr>
          <w:i/>
          <w:iCs/>
          <w:color w:val="767171" w:themeColor="background2" w:themeShade="80"/>
          <w:sz w:val="18"/>
          <w:szCs w:val="18"/>
        </w:rPr>
      </w:pPr>
      <w:r w:rsidRPr="00C82B1D">
        <w:rPr>
          <w:i/>
          <w:iCs/>
          <w:color w:val="767171" w:themeColor="background2" w:themeShade="80"/>
          <w:sz w:val="18"/>
          <w:szCs w:val="18"/>
        </w:rPr>
        <w:t>At a minimum, the following data and documents should be included for each assessed outcome:</w:t>
      </w:r>
    </w:p>
    <w:p w14:paraId="64944E07" w14:textId="77777777" w:rsidR="00C82B1D" w:rsidRPr="00C82B1D" w:rsidRDefault="00C82B1D" w:rsidP="00C82B1D">
      <w:pPr>
        <w:numPr>
          <w:ilvl w:val="0"/>
          <w:numId w:val="20"/>
        </w:numPr>
        <w:rPr>
          <w:i/>
          <w:iCs/>
          <w:color w:val="767171" w:themeColor="background2" w:themeShade="80"/>
          <w:sz w:val="18"/>
          <w:szCs w:val="18"/>
        </w:rPr>
      </w:pPr>
      <w:r w:rsidRPr="00C82B1D">
        <w:rPr>
          <w:i/>
          <w:iCs/>
          <w:color w:val="767171" w:themeColor="background2" w:themeShade="80"/>
          <w:sz w:val="18"/>
          <w:szCs w:val="18"/>
        </w:rPr>
        <w:t>The ID and statement of the assessed Program level Student Learning Outcomes.</w:t>
      </w:r>
    </w:p>
    <w:p w14:paraId="28825F9A" w14:textId="77777777" w:rsidR="00C82B1D" w:rsidRPr="00C82B1D" w:rsidRDefault="00C82B1D" w:rsidP="00C82B1D">
      <w:pPr>
        <w:numPr>
          <w:ilvl w:val="0"/>
          <w:numId w:val="20"/>
        </w:numPr>
        <w:rPr>
          <w:i/>
          <w:iCs/>
          <w:color w:val="767171" w:themeColor="background2" w:themeShade="80"/>
          <w:sz w:val="18"/>
          <w:szCs w:val="18"/>
        </w:rPr>
      </w:pPr>
      <w:r w:rsidRPr="00C82B1D">
        <w:rPr>
          <w:i/>
          <w:iCs/>
          <w:color w:val="767171" w:themeColor="background2" w:themeShade="80"/>
          <w:sz w:val="18"/>
          <w:szCs w:val="18"/>
        </w:rPr>
        <w:t>The ID and statement of the assessed Outcome Elements (Performance Indicators), if any.</w:t>
      </w:r>
    </w:p>
    <w:p w14:paraId="2C9A507E" w14:textId="77777777" w:rsidR="00C82B1D" w:rsidRPr="00C82B1D" w:rsidRDefault="00C82B1D" w:rsidP="00C82B1D">
      <w:pPr>
        <w:numPr>
          <w:ilvl w:val="0"/>
          <w:numId w:val="20"/>
        </w:numPr>
        <w:rPr>
          <w:i/>
          <w:iCs/>
          <w:color w:val="767171" w:themeColor="background2" w:themeShade="80"/>
          <w:sz w:val="18"/>
          <w:szCs w:val="18"/>
        </w:rPr>
      </w:pPr>
      <w:r w:rsidRPr="00C82B1D">
        <w:rPr>
          <w:i/>
          <w:iCs/>
          <w:color w:val="767171" w:themeColor="background2" w:themeShade="80"/>
          <w:sz w:val="18"/>
          <w:szCs w:val="18"/>
        </w:rPr>
        <w:t xml:space="preserve">The assessment context such as the course or other setting in which the assessment was conducted and in which data was collected. </w:t>
      </w:r>
    </w:p>
    <w:p w14:paraId="370EB86F" w14:textId="77777777" w:rsidR="00C82B1D" w:rsidRPr="00C82B1D" w:rsidRDefault="00C82B1D" w:rsidP="00C82B1D">
      <w:pPr>
        <w:numPr>
          <w:ilvl w:val="0"/>
          <w:numId w:val="20"/>
        </w:numPr>
        <w:rPr>
          <w:i/>
          <w:iCs/>
          <w:color w:val="767171" w:themeColor="background2" w:themeShade="80"/>
          <w:sz w:val="18"/>
          <w:szCs w:val="18"/>
        </w:rPr>
      </w:pPr>
      <w:r w:rsidRPr="00C82B1D">
        <w:rPr>
          <w:i/>
          <w:iCs/>
          <w:color w:val="767171" w:themeColor="background2" w:themeShade="80"/>
          <w:sz w:val="18"/>
          <w:szCs w:val="18"/>
        </w:rPr>
        <w:t>The number of assessed students in each assessment activity.</w:t>
      </w:r>
    </w:p>
    <w:p w14:paraId="4AC638D0" w14:textId="77777777" w:rsidR="00C82B1D" w:rsidRPr="00C82B1D" w:rsidRDefault="00C82B1D" w:rsidP="00C82B1D">
      <w:pPr>
        <w:numPr>
          <w:ilvl w:val="0"/>
          <w:numId w:val="20"/>
        </w:numPr>
        <w:rPr>
          <w:i/>
          <w:iCs/>
          <w:color w:val="767171" w:themeColor="background2" w:themeShade="80"/>
          <w:sz w:val="18"/>
          <w:szCs w:val="18"/>
        </w:rPr>
      </w:pPr>
      <w:r w:rsidRPr="00C82B1D">
        <w:rPr>
          <w:i/>
          <w:iCs/>
          <w:color w:val="767171" w:themeColor="background2" w:themeShade="80"/>
          <w:sz w:val="18"/>
          <w:szCs w:val="18"/>
        </w:rPr>
        <w:t>The assessment tool used.</w:t>
      </w:r>
    </w:p>
    <w:p w14:paraId="317E7023" w14:textId="77777777" w:rsidR="00C82B1D" w:rsidRPr="00C82B1D" w:rsidRDefault="00C82B1D" w:rsidP="00C82B1D">
      <w:pPr>
        <w:numPr>
          <w:ilvl w:val="0"/>
          <w:numId w:val="20"/>
        </w:numPr>
        <w:rPr>
          <w:i/>
          <w:iCs/>
          <w:color w:val="767171" w:themeColor="background2" w:themeShade="80"/>
          <w:sz w:val="18"/>
          <w:szCs w:val="18"/>
        </w:rPr>
      </w:pPr>
      <w:r w:rsidRPr="00C82B1D">
        <w:rPr>
          <w:i/>
          <w:iCs/>
          <w:color w:val="767171" w:themeColor="background2" w:themeShade="80"/>
          <w:sz w:val="18"/>
          <w:szCs w:val="18"/>
        </w:rPr>
        <w:t>A copy of the assessment tool such as a copy of the exam used for assessment or a description of the assessment tool.</w:t>
      </w:r>
    </w:p>
    <w:p w14:paraId="5AA0A9C2" w14:textId="77777777" w:rsidR="00C82B1D" w:rsidRPr="00C82B1D" w:rsidRDefault="00C82B1D" w:rsidP="00C82B1D">
      <w:pPr>
        <w:numPr>
          <w:ilvl w:val="0"/>
          <w:numId w:val="20"/>
        </w:numPr>
        <w:rPr>
          <w:i/>
          <w:iCs/>
          <w:color w:val="767171" w:themeColor="background2" w:themeShade="80"/>
          <w:sz w:val="18"/>
          <w:szCs w:val="18"/>
        </w:rPr>
      </w:pPr>
      <w:r w:rsidRPr="00C82B1D">
        <w:rPr>
          <w:i/>
          <w:iCs/>
          <w:color w:val="767171" w:themeColor="background2" w:themeShade="80"/>
          <w:sz w:val="18"/>
          <w:szCs w:val="18"/>
        </w:rPr>
        <w:t>A copy of the rubric used in scoring individual student work.</w:t>
      </w:r>
    </w:p>
    <w:p w14:paraId="609D5669" w14:textId="77777777" w:rsidR="00C82B1D" w:rsidRPr="00C82B1D" w:rsidRDefault="00C82B1D" w:rsidP="00C82B1D">
      <w:pPr>
        <w:numPr>
          <w:ilvl w:val="0"/>
          <w:numId w:val="20"/>
        </w:numPr>
        <w:rPr>
          <w:i/>
          <w:iCs/>
          <w:color w:val="767171" w:themeColor="background2" w:themeShade="80"/>
          <w:sz w:val="18"/>
          <w:szCs w:val="18"/>
        </w:rPr>
      </w:pPr>
      <w:r w:rsidRPr="00C82B1D">
        <w:rPr>
          <w:i/>
          <w:iCs/>
          <w:color w:val="767171" w:themeColor="background2" w:themeShade="80"/>
          <w:sz w:val="18"/>
          <w:szCs w:val="18"/>
        </w:rPr>
        <w:t xml:space="preserve">A </w:t>
      </w:r>
      <w:proofErr w:type="gramStart"/>
      <w:r w:rsidRPr="00C82B1D">
        <w:rPr>
          <w:i/>
          <w:iCs/>
          <w:color w:val="767171" w:themeColor="background2" w:themeShade="80"/>
          <w:sz w:val="18"/>
          <w:szCs w:val="18"/>
        </w:rPr>
        <w:t>sample of</w:t>
      </w:r>
      <w:proofErr w:type="gramEnd"/>
      <w:r w:rsidRPr="00C82B1D">
        <w:rPr>
          <w:i/>
          <w:iCs/>
          <w:color w:val="767171" w:themeColor="background2" w:themeShade="80"/>
          <w:sz w:val="18"/>
          <w:szCs w:val="18"/>
        </w:rPr>
        <w:t xml:space="preserve"> assessed student work (Best, Worst, Average) in case they are not uploaded in the OAS.</w:t>
      </w:r>
    </w:p>
    <w:p w14:paraId="0F08D94F" w14:textId="77777777" w:rsidR="00C82B1D" w:rsidRPr="00C82B1D" w:rsidRDefault="00C82B1D" w:rsidP="00C82B1D">
      <w:pPr>
        <w:rPr>
          <w:i/>
          <w:iCs/>
          <w:color w:val="767171" w:themeColor="background2" w:themeShade="80"/>
          <w:sz w:val="18"/>
          <w:szCs w:val="18"/>
        </w:rPr>
      </w:pPr>
      <w:r w:rsidRPr="00C82B1D">
        <w:rPr>
          <w:i/>
          <w:iCs/>
          <w:color w:val="767171" w:themeColor="background2" w:themeShade="80"/>
          <w:sz w:val="18"/>
          <w:szCs w:val="18"/>
        </w:rPr>
        <w:t>The program should also provide a brief description of the process followed in adopting the assessment tools and evaluation and rating of student work.</w:t>
      </w:r>
    </w:p>
    <w:p w14:paraId="61855309" w14:textId="77777777" w:rsidR="00C82B1D" w:rsidRPr="00C82B1D" w:rsidRDefault="00C82B1D" w:rsidP="00C82B1D">
      <w:pPr>
        <w:rPr>
          <w:i/>
          <w:iCs/>
          <w:color w:val="767171" w:themeColor="background2" w:themeShade="80"/>
          <w:sz w:val="18"/>
          <w:szCs w:val="18"/>
        </w:rPr>
      </w:pPr>
      <w:r w:rsidRPr="00C82B1D">
        <w:rPr>
          <w:i/>
          <w:iCs/>
          <w:color w:val="767171" w:themeColor="background2" w:themeShade="80"/>
          <w:sz w:val="18"/>
          <w:szCs w:val="18"/>
        </w:rPr>
        <w:t>Table 4.1 can be used to record the required information. &gt;&gt;</w:t>
      </w:r>
    </w:p>
    <w:p w14:paraId="399E7BA9" w14:textId="77777777" w:rsidR="00C82B1D" w:rsidRPr="00C82B1D" w:rsidRDefault="00C82B1D" w:rsidP="00C82B1D"/>
    <w:p w14:paraId="7853821A" w14:textId="740F1C1F" w:rsidR="00707750" w:rsidRPr="00840FF0" w:rsidRDefault="00753588" w:rsidP="00753588">
      <w:pPr>
        <w:pStyle w:val="Caption"/>
        <w:rPr>
          <w:rFonts w:asciiTheme="majorBidi" w:hAnsiTheme="majorBidi" w:cstheme="majorBidi"/>
        </w:rPr>
      </w:pPr>
      <w:r>
        <w:t xml:space="preserve">Table </w:t>
      </w:r>
      <w:fldSimple w:instr=" STYLEREF 1 \s ">
        <w:r>
          <w:rPr>
            <w:noProof/>
            <w:cs/>
          </w:rPr>
          <w:t>‎</w:t>
        </w:r>
        <w:r>
          <w:rPr>
            <w:noProof/>
          </w:rPr>
          <w:t>4</w:t>
        </w:r>
      </w:fldSimple>
      <w:r>
        <w:noBreakHyphen/>
      </w:r>
      <w:fldSimple w:instr=" SEQ Table \* ARABIC \s 1 ">
        <w:r>
          <w:rPr>
            <w:noProof/>
          </w:rPr>
          <w:t>1</w:t>
        </w:r>
      </w:fldSimple>
      <w:r>
        <w:t xml:space="preserve"> </w:t>
      </w:r>
      <w:r w:rsidR="0049655C">
        <w:t xml:space="preserve">Direct </w:t>
      </w:r>
      <w:r w:rsidR="0040188D">
        <w:rPr>
          <w:rFonts w:asciiTheme="majorBidi" w:hAnsiTheme="majorBidi" w:cstheme="majorBidi"/>
        </w:rPr>
        <w:t>a</w:t>
      </w:r>
      <w:r w:rsidR="00450C0C" w:rsidRPr="00840FF0">
        <w:rPr>
          <w:rFonts w:asciiTheme="majorBidi" w:hAnsiTheme="majorBidi" w:cstheme="majorBidi"/>
        </w:rPr>
        <w:t>ssessment activities i</w:t>
      </w:r>
      <w:r w:rsidR="00707750" w:rsidRPr="00840FF0">
        <w:rPr>
          <w:rFonts w:asciiTheme="majorBidi" w:hAnsiTheme="majorBidi" w:cstheme="majorBidi"/>
        </w:rPr>
        <w:t>mplementation details</w:t>
      </w:r>
    </w:p>
    <w:tbl>
      <w:tblPr>
        <w:tblW w:w="5000" w:type="pct"/>
        <w:tblBorders>
          <w:top w:val="single" w:sz="8" w:space="0" w:color="000000"/>
          <w:left w:val="single" w:sz="8" w:space="0" w:color="000000"/>
          <w:bottom w:val="single" w:sz="8" w:space="0" w:color="000000"/>
          <w:right w:val="single" w:sz="8" w:space="0" w:color="000000"/>
          <w:insideH w:val="single" w:sz="6" w:space="0" w:color="000000"/>
          <w:insideV w:val="single" w:sz="6" w:space="0" w:color="000000"/>
        </w:tblBorders>
        <w:tblCellMar>
          <w:left w:w="29" w:type="dxa"/>
          <w:right w:w="29" w:type="dxa"/>
        </w:tblCellMar>
        <w:tblLook w:val="00A0" w:firstRow="1" w:lastRow="0" w:firstColumn="1" w:lastColumn="0" w:noHBand="0" w:noVBand="0"/>
      </w:tblPr>
      <w:tblGrid>
        <w:gridCol w:w="430"/>
        <w:gridCol w:w="2090"/>
        <w:gridCol w:w="959"/>
        <w:gridCol w:w="1847"/>
        <w:gridCol w:w="938"/>
        <w:gridCol w:w="751"/>
        <w:gridCol w:w="959"/>
        <w:gridCol w:w="959"/>
        <w:gridCol w:w="955"/>
      </w:tblGrid>
      <w:tr w:rsidR="000A70D1" w:rsidRPr="00840FF0" w14:paraId="4019B624" w14:textId="77777777" w:rsidTr="000A70D1">
        <w:tc>
          <w:tcPr>
            <w:tcW w:w="217" w:type="pct"/>
            <w:tcBorders>
              <w:bottom w:val="single" w:sz="8" w:space="0" w:color="000000"/>
            </w:tcBorders>
            <w:shd w:val="clear" w:color="auto" w:fill="D9D9D9"/>
            <w:vAlign w:val="center"/>
          </w:tcPr>
          <w:p w14:paraId="36B3087F" w14:textId="6BC22E4E" w:rsidR="000A70D1" w:rsidRPr="00840FF0" w:rsidRDefault="000A70D1" w:rsidP="000A70D1">
            <w:pPr>
              <w:spacing w:after="0"/>
              <w:jc w:val="center"/>
              <w:rPr>
                <w:rFonts w:asciiTheme="majorBidi" w:hAnsiTheme="majorBidi" w:cstheme="majorBidi"/>
                <w:b/>
                <w:bCs/>
                <w:sz w:val="18"/>
                <w:szCs w:val="18"/>
              </w:rPr>
            </w:pPr>
            <w:r>
              <w:rPr>
                <w:rFonts w:asciiTheme="majorBidi" w:hAnsiTheme="majorBidi" w:cstheme="majorBidi"/>
                <w:b/>
                <w:bCs/>
                <w:sz w:val="18"/>
                <w:szCs w:val="18"/>
              </w:rPr>
              <w:t>PLO ID</w:t>
            </w:r>
          </w:p>
        </w:tc>
        <w:tc>
          <w:tcPr>
            <w:tcW w:w="1057" w:type="pct"/>
            <w:tcBorders>
              <w:bottom w:val="single" w:sz="8" w:space="0" w:color="000000"/>
            </w:tcBorders>
            <w:shd w:val="clear" w:color="auto" w:fill="D9D9D9"/>
            <w:vAlign w:val="center"/>
          </w:tcPr>
          <w:p w14:paraId="0D59BD17" w14:textId="77777777" w:rsidR="000A70D1" w:rsidRPr="00840FF0" w:rsidRDefault="000A70D1" w:rsidP="000A70D1">
            <w:pPr>
              <w:spacing w:after="0"/>
              <w:jc w:val="center"/>
              <w:rPr>
                <w:rFonts w:asciiTheme="majorBidi" w:hAnsiTheme="majorBidi" w:cstheme="majorBidi"/>
                <w:b/>
                <w:bCs/>
                <w:sz w:val="18"/>
                <w:szCs w:val="18"/>
              </w:rPr>
            </w:pPr>
            <w:r w:rsidRPr="00840FF0">
              <w:rPr>
                <w:rFonts w:asciiTheme="majorBidi" w:hAnsiTheme="majorBidi" w:cstheme="majorBidi"/>
                <w:b/>
                <w:bCs/>
                <w:sz w:val="18"/>
                <w:szCs w:val="18"/>
              </w:rPr>
              <w:t>Program Learning Outcome Statement</w:t>
            </w:r>
          </w:p>
        </w:tc>
        <w:tc>
          <w:tcPr>
            <w:tcW w:w="485" w:type="pct"/>
            <w:tcBorders>
              <w:bottom w:val="single" w:sz="8" w:space="0" w:color="000000"/>
            </w:tcBorders>
            <w:shd w:val="clear" w:color="auto" w:fill="D9D9D9"/>
            <w:vAlign w:val="center"/>
          </w:tcPr>
          <w:p w14:paraId="46B7E3BC" w14:textId="319826B2" w:rsidR="000A70D1" w:rsidRPr="00840FF0" w:rsidRDefault="000A70D1" w:rsidP="000A70D1">
            <w:pPr>
              <w:spacing w:after="0"/>
              <w:jc w:val="center"/>
              <w:rPr>
                <w:rFonts w:asciiTheme="majorBidi" w:hAnsiTheme="majorBidi" w:cstheme="majorBidi"/>
                <w:b/>
                <w:bCs/>
                <w:sz w:val="18"/>
                <w:szCs w:val="18"/>
              </w:rPr>
            </w:pPr>
            <w:r>
              <w:rPr>
                <w:rFonts w:asciiTheme="majorBidi" w:hAnsiTheme="majorBidi" w:cstheme="majorBidi"/>
                <w:b/>
                <w:bCs/>
                <w:sz w:val="20"/>
                <w:szCs w:val="20"/>
              </w:rPr>
              <w:t>PI/OE</w:t>
            </w:r>
          </w:p>
        </w:tc>
        <w:tc>
          <w:tcPr>
            <w:tcW w:w="934" w:type="pct"/>
            <w:tcBorders>
              <w:bottom w:val="single" w:sz="8" w:space="0" w:color="000000"/>
            </w:tcBorders>
            <w:shd w:val="clear" w:color="auto" w:fill="D9D9D9"/>
            <w:vAlign w:val="center"/>
          </w:tcPr>
          <w:p w14:paraId="17A88EF9" w14:textId="1A09158A" w:rsidR="000A70D1" w:rsidRPr="00840FF0" w:rsidRDefault="000A70D1" w:rsidP="000A70D1">
            <w:pPr>
              <w:spacing w:after="0"/>
              <w:jc w:val="center"/>
              <w:rPr>
                <w:rFonts w:asciiTheme="majorBidi" w:hAnsiTheme="majorBidi" w:cstheme="majorBidi"/>
                <w:b/>
                <w:bCs/>
                <w:sz w:val="18"/>
                <w:szCs w:val="18"/>
              </w:rPr>
            </w:pPr>
            <w:r>
              <w:rPr>
                <w:rFonts w:asciiTheme="majorBidi" w:hAnsiTheme="majorBidi" w:cstheme="majorBidi"/>
                <w:b/>
                <w:bCs/>
                <w:sz w:val="20"/>
                <w:szCs w:val="20"/>
              </w:rPr>
              <w:t>PI/OE</w:t>
            </w:r>
            <w:r w:rsidRPr="00840FF0">
              <w:rPr>
                <w:rFonts w:asciiTheme="majorBidi" w:hAnsiTheme="majorBidi" w:cstheme="majorBidi"/>
                <w:b/>
                <w:bCs/>
                <w:sz w:val="20"/>
                <w:szCs w:val="20"/>
              </w:rPr>
              <w:t xml:space="preserve"> Statement</w:t>
            </w:r>
            <w:r w:rsidRPr="00840FF0">
              <w:rPr>
                <w:rFonts w:asciiTheme="majorBidi" w:hAnsiTheme="majorBidi" w:cstheme="majorBidi"/>
                <w:b/>
                <w:bCs/>
                <w:sz w:val="18"/>
                <w:szCs w:val="18"/>
              </w:rPr>
              <w:t xml:space="preserve"> </w:t>
            </w:r>
            <w:r>
              <w:rPr>
                <w:rFonts w:asciiTheme="majorBidi" w:hAnsiTheme="majorBidi" w:cstheme="majorBidi"/>
                <w:b/>
                <w:bCs/>
                <w:sz w:val="18"/>
                <w:szCs w:val="18"/>
              </w:rPr>
              <w:t>(</w:t>
            </w:r>
            <w:r w:rsidRPr="00840FF0">
              <w:rPr>
                <w:rFonts w:asciiTheme="majorBidi" w:hAnsiTheme="majorBidi" w:cstheme="majorBidi"/>
                <w:b/>
                <w:bCs/>
                <w:sz w:val="18"/>
                <w:szCs w:val="18"/>
              </w:rPr>
              <w:t>if any</w:t>
            </w:r>
            <w:r>
              <w:rPr>
                <w:rFonts w:asciiTheme="majorBidi" w:hAnsiTheme="majorBidi" w:cstheme="majorBidi"/>
                <w:b/>
                <w:bCs/>
                <w:sz w:val="18"/>
                <w:szCs w:val="18"/>
              </w:rPr>
              <w:t>)</w:t>
            </w:r>
          </w:p>
        </w:tc>
        <w:tc>
          <w:tcPr>
            <w:tcW w:w="474" w:type="pct"/>
            <w:tcBorders>
              <w:bottom w:val="single" w:sz="8" w:space="0" w:color="000000"/>
            </w:tcBorders>
            <w:shd w:val="clear" w:color="auto" w:fill="D9D9D9"/>
            <w:vAlign w:val="center"/>
          </w:tcPr>
          <w:p w14:paraId="38819A9C" w14:textId="77777777" w:rsidR="000A70D1" w:rsidRPr="00840FF0" w:rsidRDefault="000A70D1" w:rsidP="000A70D1">
            <w:pPr>
              <w:spacing w:after="0"/>
              <w:jc w:val="center"/>
              <w:rPr>
                <w:rFonts w:asciiTheme="majorBidi" w:hAnsiTheme="majorBidi" w:cstheme="majorBidi"/>
                <w:b/>
                <w:bCs/>
                <w:sz w:val="18"/>
                <w:szCs w:val="18"/>
              </w:rPr>
            </w:pPr>
            <w:r w:rsidRPr="00840FF0">
              <w:rPr>
                <w:rFonts w:asciiTheme="majorBidi" w:hAnsiTheme="majorBidi" w:cstheme="majorBidi"/>
                <w:b/>
                <w:bCs/>
                <w:sz w:val="18"/>
                <w:szCs w:val="18"/>
              </w:rPr>
              <w:t>Context for Assessment</w:t>
            </w:r>
          </w:p>
        </w:tc>
        <w:tc>
          <w:tcPr>
            <w:tcW w:w="380" w:type="pct"/>
            <w:tcBorders>
              <w:bottom w:val="single" w:sz="8" w:space="0" w:color="000000"/>
            </w:tcBorders>
            <w:shd w:val="clear" w:color="auto" w:fill="D9D9D9"/>
            <w:vAlign w:val="center"/>
          </w:tcPr>
          <w:p w14:paraId="5F151655" w14:textId="0EAD7D35" w:rsidR="000A70D1" w:rsidRPr="00840FF0" w:rsidRDefault="000A70D1" w:rsidP="000A70D1">
            <w:pPr>
              <w:spacing w:after="0"/>
              <w:jc w:val="center"/>
              <w:rPr>
                <w:rFonts w:asciiTheme="majorBidi" w:hAnsiTheme="majorBidi" w:cstheme="majorBidi"/>
                <w:b/>
                <w:bCs/>
                <w:sz w:val="18"/>
                <w:szCs w:val="18"/>
              </w:rPr>
            </w:pPr>
            <w:r w:rsidRPr="00840FF0">
              <w:rPr>
                <w:rFonts w:asciiTheme="majorBidi" w:hAnsiTheme="majorBidi" w:cstheme="majorBidi"/>
                <w:b/>
                <w:bCs/>
                <w:sz w:val="18"/>
                <w:szCs w:val="18"/>
              </w:rPr>
              <w:t>No. of assessed students</w:t>
            </w:r>
          </w:p>
        </w:tc>
        <w:tc>
          <w:tcPr>
            <w:tcW w:w="485" w:type="pct"/>
            <w:tcBorders>
              <w:bottom w:val="single" w:sz="8" w:space="0" w:color="000000"/>
            </w:tcBorders>
            <w:shd w:val="clear" w:color="auto" w:fill="D9D9D9"/>
            <w:vAlign w:val="center"/>
          </w:tcPr>
          <w:p w14:paraId="0CDC2421" w14:textId="0E299711" w:rsidR="000A70D1" w:rsidRDefault="000A70D1" w:rsidP="000A70D1">
            <w:pPr>
              <w:spacing w:after="0"/>
              <w:jc w:val="center"/>
              <w:rPr>
                <w:rFonts w:asciiTheme="majorBidi" w:hAnsiTheme="majorBidi" w:cstheme="majorBidi"/>
                <w:b/>
                <w:bCs/>
                <w:sz w:val="18"/>
                <w:szCs w:val="18"/>
              </w:rPr>
            </w:pPr>
            <w:r>
              <w:rPr>
                <w:rFonts w:asciiTheme="majorBidi" w:hAnsiTheme="majorBidi" w:cstheme="majorBidi"/>
                <w:b/>
                <w:bCs/>
                <w:sz w:val="18"/>
                <w:szCs w:val="18"/>
              </w:rPr>
              <w:t>Assessment Tool</w:t>
            </w:r>
          </w:p>
        </w:tc>
        <w:tc>
          <w:tcPr>
            <w:tcW w:w="485" w:type="pct"/>
            <w:tcBorders>
              <w:bottom w:val="single" w:sz="8" w:space="0" w:color="000000"/>
            </w:tcBorders>
            <w:shd w:val="clear" w:color="auto" w:fill="D9D9D9"/>
            <w:vAlign w:val="center"/>
          </w:tcPr>
          <w:p w14:paraId="4706958B" w14:textId="600DCF72" w:rsidR="000A70D1" w:rsidRPr="00840FF0" w:rsidRDefault="000A70D1" w:rsidP="000A70D1">
            <w:pPr>
              <w:spacing w:after="0"/>
              <w:jc w:val="center"/>
              <w:rPr>
                <w:rFonts w:asciiTheme="majorBidi" w:hAnsiTheme="majorBidi" w:cstheme="majorBidi"/>
                <w:b/>
                <w:bCs/>
                <w:sz w:val="18"/>
                <w:szCs w:val="18"/>
              </w:rPr>
            </w:pPr>
            <w:r>
              <w:rPr>
                <w:rFonts w:asciiTheme="majorBidi" w:hAnsiTheme="majorBidi" w:cstheme="majorBidi"/>
                <w:b/>
                <w:bCs/>
                <w:sz w:val="18"/>
                <w:szCs w:val="18"/>
              </w:rPr>
              <w:t xml:space="preserve">Embedded </w:t>
            </w:r>
            <w:r w:rsidRPr="00840FF0">
              <w:rPr>
                <w:rFonts w:asciiTheme="majorBidi" w:hAnsiTheme="majorBidi" w:cstheme="majorBidi"/>
                <w:b/>
                <w:bCs/>
                <w:sz w:val="18"/>
                <w:szCs w:val="18"/>
              </w:rPr>
              <w:t>Assessment Tool</w:t>
            </w:r>
            <w:r>
              <w:rPr>
                <w:rFonts w:asciiTheme="majorBidi" w:hAnsiTheme="majorBidi" w:cstheme="majorBidi"/>
                <w:b/>
                <w:bCs/>
                <w:sz w:val="18"/>
                <w:szCs w:val="18"/>
              </w:rPr>
              <w:t xml:space="preserve"> from OAS</w:t>
            </w:r>
          </w:p>
        </w:tc>
        <w:tc>
          <w:tcPr>
            <w:tcW w:w="482" w:type="pct"/>
            <w:tcBorders>
              <w:bottom w:val="single" w:sz="8" w:space="0" w:color="000000"/>
            </w:tcBorders>
            <w:shd w:val="clear" w:color="auto" w:fill="D9D9D9"/>
            <w:vAlign w:val="center"/>
          </w:tcPr>
          <w:p w14:paraId="62A3C717" w14:textId="7CBA3ABE" w:rsidR="000A70D1" w:rsidRPr="00840FF0" w:rsidRDefault="000A70D1" w:rsidP="000A70D1">
            <w:pPr>
              <w:spacing w:after="0"/>
              <w:jc w:val="center"/>
              <w:rPr>
                <w:rFonts w:asciiTheme="majorBidi" w:hAnsiTheme="majorBidi" w:cstheme="majorBidi"/>
                <w:b/>
                <w:bCs/>
                <w:sz w:val="18"/>
                <w:szCs w:val="18"/>
              </w:rPr>
            </w:pPr>
            <w:r>
              <w:rPr>
                <w:rFonts w:asciiTheme="majorBidi" w:hAnsiTheme="majorBidi" w:cstheme="majorBidi"/>
                <w:b/>
                <w:bCs/>
                <w:sz w:val="18"/>
                <w:szCs w:val="18"/>
              </w:rPr>
              <w:t xml:space="preserve">Embedded </w:t>
            </w:r>
            <w:r w:rsidRPr="00840FF0">
              <w:rPr>
                <w:rFonts w:asciiTheme="majorBidi" w:hAnsiTheme="majorBidi" w:cstheme="majorBidi"/>
                <w:b/>
                <w:bCs/>
                <w:sz w:val="18"/>
                <w:szCs w:val="18"/>
              </w:rPr>
              <w:t>Rubric</w:t>
            </w:r>
            <w:r>
              <w:rPr>
                <w:rFonts w:asciiTheme="majorBidi" w:hAnsiTheme="majorBidi" w:cstheme="majorBidi"/>
                <w:b/>
                <w:bCs/>
                <w:sz w:val="18"/>
                <w:szCs w:val="18"/>
              </w:rPr>
              <w:t xml:space="preserve"> from OAS</w:t>
            </w:r>
          </w:p>
        </w:tc>
      </w:tr>
      <w:tr w:rsidR="000A70D1" w:rsidRPr="00840FF0" w14:paraId="332D5BE2" w14:textId="77777777" w:rsidTr="000A70D1">
        <w:trPr>
          <w:trHeight w:val="485"/>
        </w:trPr>
        <w:tc>
          <w:tcPr>
            <w:tcW w:w="217" w:type="pct"/>
            <w:vMerge w:val="restart"/>
            <w:tcBorders>
              <w:top w:val="single" w:sz="8" w:space="0" w:color="000000"/>
              <w:bottom w:val="single" w:sz="6" w:space="0" w:color="000000"/>
            </w:tcBorders>
            <w:shd w:val="clear" w:color="auto" w:fill="F2F2F2" w:themeFill="background1" w:themeFillShade="F2"/>
            <w:vAlign w:val="center"/>
          </w:tcPr>
          <w:p w14:paraId="356D556D" w14:textId="77777777" w:rsidR="000A70D1" w:rsidRPr="00E1333E" w:rsidRDefault="000A70D1" w:rsidP="00CF3DCB">
            <w:pPr>
              <w:spacing w:after="0"/>
              <w:jc w:val="center"/>
              <w:rPr>
                <w:rFonts w:asciiTheme="majorBidi" w:hAnsiTheme="majorBidi" w:cstheme="majorBidi"/>
                <w:b/>
                <w:bCs/>
                <w:sz w:val="18"/>
                <w:szCs w:val="18"/>
              </w:rPr>
            </w:pPr>
            <w:r w:rsidRPr="00E1333E">
              <w:rPr>
                <w:rFonts w:asciiTheme="majorBidi" w:hAnsiTheme="majorBidi" w:cstheme="majorBidi"/>
                <w:b/>
                <w:bCs/>
                <w:sz w:val="18"/>
                <w:szCs w:val="18"/>
              </w:rPr>
              <w:t>1</w:t>
            </w:r>
          </w:p>
        </w:tc>
        <w:tc>
          <w:tcPr>
            <w:tcW w:w="1057" w:type="pct"/>
            <w:vMerge w:val="restart"/>
            <w:tcBorders>
              <w:top w:val="single" w:sz="8" w:space="0" w:color="000000"/>
              <w:bottom w:val="single" w:sz="6" w:space="0" w:color="000000"/>
            </w:tcBorders>
            <w:shd w:val="clear" w:color="auto" w:fill="F2F2F2" w:themeFill="background1" w:themeFillShade="F2"/>
            <w:vAlign w:val="center"/>
          </w:tcPr>
          <w:p w14:paraId="3E7301FA" w14:textId="131F35D9" w:rsidR="000A70D1" w:rsidRPr="00E1333E" w:rsidRDefault="000A70D1" w:rsidP="00CF3DCB">
            <w:pPr>
              <w:spacing w:after="0"/>
              <w:rPr>
                <w:rFonts w:asciiTheme="majorBidi" w:hAnsiTheme="majorBidi" w:cstheme="majorBidi"/>
                <w:sz w:val="18"/>
                <w:szCs w:val="18"/>
              </w:rPr>
            </w:pPr>
            <w:r w:rsidRPr="00E1333E">
              <w:rPr>
                <w:rFonts w:asciiTheme="majorBidi" w:hAnsiTheme="majorBidi" w:cstheme="majorBidi"/>
                <w:sz w:val="18"/>
                <w:szCs w:val="18"/>
              </w:rPr>
              <w:t>&lt;</w:t>
            </w:r>
            <w:r w:rsidRPr="00E1333E">
              <w:rPr>
                <w:rFonts w:asciiTheme="majorBidi" w:hAnsiTheme="majorBidi" w:cstheme="majorBidi"/>
                <w:i/>
                <w:iCs/>
                <w:sz w:val="18"/>
                <w:szCs w:val="18"/>
              </w:rPr>
              <w:t>Please insert PLO statement here</w:t>
            </w:r>
            <w:r w:rsidRPr="00E1333E">
              <w:rPr>
                <w:rFonts w:asciiTheme="majorBidi" w:hAnsiTheme="majorBidi" w:cstheme="majorBidi"/>
                <w:sz w:val="18"/>
                <w:szCs w:val="18"/>
              </w:rPr>
              <w:t>&gt;</w:t>
            </w:r>
          </w:p>
        </w:tc>
        <w:tc>
          <w:tcPr>
            <w:tcW w:w="485" w:type="pct"/>
            <w:tcBorders>
              <w:top w:val="single" w:sz="8" w:space="0" w:color="000000"/>
              <w:bottom w:val="single" w:sz="6" w:space="0" w:color="000000"/>
            </w:tcBorders>
            <w:shd w:val="clear" w:color="auto" w:fill="F2F2F2" w:themeFill="background1" w:themeFillShade="F2"/>
            <w:vAlign w:val="center"/>
          </w:tcPr>
          <w:p w14:paraId="5D1FA351" w14:textId="088B5720" w:rsidR="000A70D1" w:rsidRPr="00840FF0" w:rsidRDefault="000A70D1" w:rsidP="00B17EEC">
            <w:pPr>
              <w:spacing w:after="0"/>
              <w:rPr>
                <w:rFonts w:asciiTheme="majorBidi" w:hAnsiTheme="majorBidi" w:cstheme="majorBidi"/>
                <w:sz w:val="16"/>
                <w:szCs w:val="16"/>
              </w:rPr>
            </w:pPr>
          </w:p>
        </w:tc>
        <w:tc>
          <w:tcPr>
            <w:tcW w:w="934" w:type="pct"/>
            <w:tcBorders>
              <w:top w:val="single" w:sz="8" w:space="0" w:color="000000"/>
              <w:bottom w:val="single" w:sz="6" w:space="0" w:color="000000"/>
            </w:tcBorders>
            <w:shd w:val="clear" w:color="auto" w:fill="F2F2F2" w:themeFill="background1" w:themeFillShade="F2"/>
            <w:vAlign w:val="center"/>
          </w:tcPr>
          <w:p w14:paraId="21C94FEA" w14:textId="515DE1B8" w:rsidR="000A70D1" w:rsidRPr="00840FF0" w:rsidRDefault="000A70D1" w:rsidP="00606E78">
            <w:pPr>
              <w:spacing w:after="0"/>
              <w:jc w:val="center"/>
              <w:rPr>
                <w:rFonts w:asciiTheme="majorBidi" w:hAnsiTheme="majorBidi" w:cstheme="majorBidi"/>
                <w:sz w:val="16"/>
                <w:szCs w:val="16"/>
              </w:rPr>
            </w:pPr>
            <w:r w:rsidRPr="00840FF0">
              <w:rPr>
                <w:rFonts w:asciiTheme="majorBidi" w:hAnsiTheme="majorBidi" w:cstheme="majorBidi"/>
                <w:i/>
                <w:iCs/>
                <w:sz w:val="16"/>
                <w:szCs w:val="16"/>
              </w:rPr>
              <w:t xml:space="preserve">&lt;Please insert </w:t>
            </w:r>
            <w:r>
              <w:rPr>
                <w:rFonts w:asciiTheme="majorBidi" w:hAnsiTheme="majorBidi" w:cstheme="majorBidi"/>
                <w:i/>
                <w:iCs/>
                <w:sz w:val="16"/>
                <w:szCs w:val="16"/>
              </w:rPr>
              <w:t>PI/OE/</w:t>
            </w:r>
            <w:proofErr w:type="spellStart"/>
            <w:r>
              <w:rPr>
                <w:rFonts w:asciiTheme="majorBidi" w:hAnsiTheme="majorBidi" w:cstheme="majorBidi"/>
                <w:i/>
                <w:iCs/>
                <w:sz w:val="16"/>
                <w:szCs w:val="16"/>
              </w:rPr>
              <w:t>RD</w:t>
            </w:r>
            <w:r w:rsidRPr="00840FF0">
              <w:rPr>
                <w:rFonts w:asciiTheme="majorBidi" w:hAnsiTheme="majorBidi" w:cstheme="majorBidi"/>
                <w:i/>
                <w:iCs/>
                <w:sz w:val="16"/>
                <w:szCs w:val="16"/>
              </w:rPr>
              <w:t>Statement</w:t>
            </w:r>
            <w:proofErr w:type="spellEnd"/>
            <w:r w:rsidRPr="00840FF0">
              <w:rPr>
                <w:rFonts w:asciiTheme="majorBidi" w:hAnsiTheme="majorBidi" w:cstheme="majorBidi"/>
                <w:i/>
                <w:iCs/>
                <w:sz w:val="16"/>
                <w:szCs w:val="16"/>
              </w:rPr>
              <w:t xml:space="preserve"> here&gt;</w:t>
            </w:r>
          </w:p>
        </w:tc>
        <w:tc>
          <w:tcPr>
            <w:tcW w:w="474" w:type="pct"/>
            <w:tcBorders>
              <w:top w:val="single" w:sz="8" w:space="0" w:color="000000"/>
              <w:bottom w:val="single" w:sz="6" w:space="0" w:color="000000"/>
            </w:tcBorders>
            <w:shd w:val="clear" w:color="auto" w:fill="F2F2F2" w:themeFill="background1" w:themeFillShade="F2"/>
            <w:vAlign w:val="center"/>
          </w:tcPr>
          <w:p w14:paraId="430B96A7" w14:textId="77777777" w:rsidR="000A70D1" w:rsidRPr="00840FF0" w:rsidRDefault="000A70D1" w:rsidP="00CF3DCB">
            <w:pPr>
              <w:spacing w:after="0"/>
              <w:rPr>
                <w:rFonts w:asciiTheme="majorBidi" w:hAnsiTheme="majorBidi" w:cstheme="majorBidi"/>
                <w:sz w:val="16"/>
                <w:szCs w:val="16"/>
              </w:rPr>
            </w:pPr>
          </w:p>
        </w:tc>
        <w:tc>
          <w:tcPr>
            <w:tcW w:w="380" w:type="pct"/>
            <w:tcBorders>
              <w:top w:val="single" w:sz="8" w:space="0" w:color="000000"/>
              <w:bottom w:val="single" w:sz="6" w:space="0" w:color="000000"/>
            </w:tcBorders>
            <w:shd w:val="clear" w:color="auto" w:fill="F2F2F2" w:themeFill="background1" w:themeFillShade="F2"/>
            <w:vAlign w:val="center"/>
          </w:tcPr>
          <w:p w14:paraId="2E9F6BEC" w14:textId="77777777" w:rsidR="000A70D1" w:rsidRPr="00840FF0" w:rsidRDefault="000A70D1" w:rsidP="00D207DA">
            <w:pPr>
              <w:spacing w:after="0"/>
              <w:jc w:val="center"/>
              <w:rPr>
                <w:rFonts w:asciiTheme="majorBidi" w:hAnsiTheme="majorBidi" w:cstheme="majorBidi"/>
                <w:sz w:val="16"/>
                <w:szCs w:val="16"/>
              </w:rPr>
            </w:pPr>
          </w:p>
        </w:tc>
        <w:tc>
          <w:tcPr>
            <w:tcW w:w="485" w:type="pct"/>
            <w:tcBorders>
              <w:top w:val="single" w:sz="8" w:space="0" w:color="000000"/>
              <w:bottom w:val="single" w:sz="6" w:space="0" w:color="000000"/>
            </w:tcBorders>
            <w:shd w:val="clear" w:color="auto" w:fill="F2F2F2" w:themeFill="background1" w:themeFillShade="F2"/>
          </w:tcPr>
          <w:p w14:paraId="0C54C62E" w14:textId="77777777" w:rsidR="000A70D1" w:rsidRDefault="000A70D1" w:rsidP="000A70D1">
            <w:pPr>
              <w:spacing w:after="0"/>
              <w:jc w:val="center"/>
              <w:rPr>
                <w:noProof/>
              </w:rPr>
            </w:pPr>
          </w:p>
        </w:tc>
        <w:tc>
          <w:tcPr>
            <w:tcW w:w="485" w:type="pct"/>
            <w:tcBorders>
              <w:top w:val="single" w:sz="8" w:space="0" w:color="000000"/>
              <w:bottom w:val="single" w:sz="6" w:space="0" w:color="000000"/>
            </w:tcBorders>
            <w:shd w:val="clear" w:color="auto" w:fill="F2F2F2" w:themeFill="background1" w:themeFillShade="F2"/>
            <w:vAlign w:val="center"/>
          </w:tcPr>
          <w:p w14:paraId="34FBFBC0" w14:textId="19D1F7A2" w:rsidR="000A70D1" w:rsidRPr="00840FF0" w:rsidRDefault="000A70D1" w:rsidP="000A70D1">
            <w:pPr>
              <w:spacing w:after="0"/>
              <w:jc w:val="center"/>
              <w:rPr>
                <w:rFonts w:asciiTheme="majorBidi" w:hAnsiTheme="majorBidi" w:cstheme="majorBidi"/>
                <w:sz w:val="16"/>
                <w:szCs w:val="16"/>
              </w:rPr>
            </w:pPr>
          </w:p>
        </w:tc>
        <w:tc>
          <w:tcPr>
            <w:tcW w:w="482" w:type="pct"/>
            <w:tcBorders>
              <w:top w:val="single" w:sz="8" w:space="0" w:color="000000"/>
              <w:bottom w:val="single" w:sz="6" w:space="0" w:color="000000"/>
            </w:tcBorders>
            <w:shd w:val="clear" w:color="auto" w:fill="F2F2F2" w:themeFill="background1" w:themeFillShade="F2"/>
            <w:vAlign w:val="center"/>
          </w:tcPr>
          <w:p w14:paraId="0CA1B870" w14:textId="74446A11" w:rsidR="000A70D1" w:rsidRPr="00840FF0" w:rsidRDefault="000A70D1" w:rsidP="000A70D1">
            <w:pPr>
              <w:spacing w:after="0"/>
              <w:jc w:val="center"/>
              <w:rPr>
                <w:rFonts w:asciiTheme="majorBidi" w:hAnsiTheme="majorBidi" w:cstheme="majorBidi"/>
                <w:sz w:val="16"/>
                <w:szCs w:val="16"/>
              </w:rPr>
            </w:pPr>
          </w:p>
        </w:tc>
      </w:tr>
      <w:tr w:rsidR="000A70D1" w:rsidRPr="00840FF0" w14:paraId="625CE50E" w14:textId="77777777" w:rsidTr="000A70D1">
        <w:trPr>
          <w:trHeight w:val="530"/>
        </w:trPr>
        <w:tc>
          <w:tcPr>
            <w:tcW w:w="217" w:type="pct"/>
            <w:vMerge/>
            <w:tcBorders>
              <w:top w:val="single" w:sz="6" w:space="0" w:color="000000"/>
              <w:bottom w:val="single" w:sz="8" w:space="0" w:color="000000"/>
            </w:tcBorders>
            <w:shd w:val="clear" w:color="auto" w:fill="F2F2F2" w:themeFill="background1" w:themeFillShade="F2"/>
            <w:vAlign w:val="center"/>
          </w:tcPr>
          <w:p w14:paraId="6E2AB39B" w14:textId="77777777" w:rsidR="000A70D1" w:rsidRPr="00E1333E" w:rsidRDefault="000A70D1" w:rsidP="00CF3DCB">
            <w:pPr>
              <w:spacing w:after="0"/>
              <w:jc w:val="center"/>
              <w:rPr>
                <w:rFonts w:asciiTheme="majorBidi" w:hAnsiTheme="majorBidi" w:cstheme="majorBidi"/>
                <w:b/>
                <w:bCs/>
                <w:sz w:val="18"/>
                <w:szCs w:val="18"/>
              </w:rPr>
            </w:pPr>
          </w:p>
        </w:tc>
        <w:tc>
          <w:tcPr>
            <w:tcW w:w="1057" w:type="pct"/>
            <w:vMerge/>
            <w:tcBorders>
              <w:top w:val="single" w:sz="6" w:space="0" w:color="000000"/>
              <w:bottom w:val="single" w:sz="8" w:space="0" w:color="000000"/>
            </w:tcBorders>
            <w:shd w:val="clear" w:color="auto" w:fill="F2F2F2" w:themeFill="background1" w:themeFillShade="F2"/>
            <w:vAlign w:val="center"/>
          </w:tcPr>
          <w:p w14:paraId="77393E96" w14:textId="77777777" w:rsidR="000A70D1" w:rsidRPr="00E1333E" w:rsidRDefault="000A70D1" w:rsidP="00CF3DCB">
            <w:pPr>
              <w:spacing w:after="0"/>
              <w:rPr>
                <w:rFonts w:asciiTheme="majorBidi" w:hAnsiTheme="majorBidi" w:cstheme="majorBidi"/>
                <w:sz w:val="18"/>
                <w:szCs w:val="18"/>
              </w:rPr>
            </w:pPr>
          </w:p>
        </w:tc>
        <w:tc>
          <w:tcPr>
            <w:tcW w:w="485" w:type="pct"/>
            <w:tcBorders>
              <w:top w:val="single" w:sz="6" w:space="0" w:color="000000"/>
              <w:bottom w:val="single" w:sz="8" w:space="0" w:color="000000"/>
            </w:tcBorders>
            <w:shd w:val="clear" w:color="auto" w:fill="F2F2F2" w:themeFill="background1" w:themeFillShade="F2"/>
            <w:vAlign w:val="center"/>
          </w:tcPr>
          <w:p w14:paraId="6A22F54E" w14:textId="649A1F7E" w:rsidR="000A70D1" w:rsidRPr="00840FF0" w:rsidRDefault="000A70D1" w:rsidP="00B17EEC">
            <w:pPr>
              <w:spacing w:after="0"/>
              <w:rPr>
                <w:rFonts w:asciiTheme="majorBidi" w:hAnsiTheme="majorBidi" w:cstheme="majorBidi"/>
                <w:sz w:val="16"/>
                <w:szCs w:val="16"/>
              </w:rPr>
            </w:pPr>
          </w:p>
        </w:tc>
        <w:tc>
          <w:tcPr>
            <w:tcW w:w="934" w:type="pct"/>
            <w:tcBorders>
              <w:top w:val="single" w:sz="6" w:space="0" w:color="000000"/>
              <w:bottom w:val="single" w:sz="8" w:space="0" w:color="000000"/>
            </w:tcBorders>
            <w:shd w:val="clear" w:color="auto" w:fill="F2F2F2" w:themeFill="background1" w:themeFillShade="F2"/>
            <w:vAlign w:val="center"/>
          </w:tcPr>
          <w:p w14:paraId="5A299211" w14:textId="0D3A6783" w:rsidR="000A70D1" w:rsidRPr="00840FF0" w:rsidRDefault="000A70D1" w:rsidP="00606E78">
            <w:pPr>
              <w:spacing w:after="0"/>
              <w:jc w:val="center"/>
              <w:rPr>
                <w:rFonts w:asciiTheme="majorBidi" w:hAnsiTheme="majorBidi" w:cstheme="majorBidi"/>
                <w:sz w:val="16"/>
                <w:szCs w:val="16"/>
              </w:rPr>
            </w:pPr>
            <w:r w:rsidRPr="00840FF0">
              <w:rPr>
                <w:rFonts w:asciiTheme="majorBidi" w:hAnsiTheme="majorBidi" w:cstheme="majorBidi"/>
                <w:i/>
                <w:iCs/>
                <w:sz w:val="16"/>
                <w:szCs w:val="16"/>
              </w:rPr>
              <w:t xml:space="preserve">&lt; Please insert </w:t>
            </w:r>
            <w:r>
              <w:rPr>
                <w:rFonts w:asciiTheme="majorBidi" w:hAnsiTheme="majorBidi" w:cstheme="majorBidi"/>
                <w:i/>
                <w:iCs/>
                <w:sz w:val="16"/>
                <w:szCs w:val="16"/>
              </w:rPr>
              <w:t>PI/OE/</w:t>
            </w:r>
            <w:proofErr w:type="spellStart"/>
            <w:r>
              <w:rPr>
                <w:rFonts w:asciiTheme="majorBidi" w:hAnsiTheme="majorBidi" w:cstheme="majorBidi"/>
                <w:i/>
                <w:iCs/>
                <w:sz w:val="16"/>
                <w:szCs w:val="16"/>
              </w:rPr>
              <w:t>RD</w:t>
            </w:r>
            <w:r w:rsidRPr="00840FF0">
              <w:rPr>
                <w:rFonts w:asciiTheme="majorBidi" w:hAnsiTheme="majorBidi" w:cstheme="majorBidi"/>
                <w:i/>
                <w:iCs/>
                <w:sz w:val="16"/>
                <w:szCs w:val="16"/>
              </w:rPr>
              <w:t>Statement</w:t>
            </w:r>
            <w:proofErr w:type="spellEnd"/>
            <w:r w:rsidRPr="00840FF0">
              <w:rPr>
                <w:rFonts w:asciiTheme="majorBidi" w:hAnsiTheme="majorBidi" w:cstheme="majorBidi"/>
                <w:i/>
                <w:iCs/>
                <w:sz w:val="16"/>
                <w:szCs w:val="16"/>
              </w:rPr>
              <w:t xml:space="preserve"> here&gt;</w:t>
            </w:r>
          </w:p>
        </w:tc>
        <w:tc>
          <w:tcPr>
            <w:tcW w:w="474" w:type="pct"/>
            <w:tcBorders>
              <w:top w:val="single" w:sz="6" w:space="0" w:color="000000"/>
              <w:bottom w:val="single" w:sz="8" w:space="0" w:color="000000"/>
            </w:tcBorders>
            <w:shd w:val="clear" w:color="auto" w:fill="F2F2F2" w:themeFill="background1" w:themeFillShade="F2"/>
            <w:vAlign w:val="center"/>
          </w:tcPr>
          <w:p w14:paraId="07D58320" w14:textId="77777777" w:rsidR="000A70D1" w:rsidRPr="00840FF0" w:rsidRDefault="000A70D1" w:rsidP="00CF3DCB">
            <w:pPr>
              <w:spacing w:after="0"/>
              <w:rPr>
                <w:rFonts w:asciiTheme="majorBidi" w:hAnsiTheme="majorBidi" w:cstheme="majorBidi"/>
                <w:sz w:val="16"/>
                <w:szCs w:val="16"/>
              </w:rPr>
            </w:pPr>
          </w:p>
        </w:tc>
        <w:tc>
          <w:tcPr>
            <w:tcW w:w="380" w:type="pct"/>
            <w:tcBorders>
              <w:top w:val="single" w:sz="6" w:space="0" w:color="000000"/>
              <w:bottom w:val="single" w:sz="8" w:space="0" w:color="000000"/>
            </w:tcBorders>
            <w:shd w:val="clear" w:color="auto" w:fill="F2F2F2" w:themeFill="background1" w:themeFillShade="F2"/>
            <w:vAlign w:val="center"/>
          </w:tcPr>
          <w:p w14:paraId="25141A26" w14:textId="77777777" w:rsidR="000A70D1" w:rsidRPr="00840FF0" w:rsidRDefault="000A70D1" w:rsidP="00D207DA">
            <w:pPr>
              <w:spacing w:after="0"/>
              <w:jc w:val="center"/>
              <w:rPr>
                <w:rFonts w:asciiTheme="majorBidi" w:hAnsiTheme="majorBidi" w:cstheme="majorBidi"/>
                <w:sz w:val="16"/>
                <w:szCs w:val="16"/>
              </w:rPr>
            </w:pPr>
          </w:p>
        </w:tc>
        <w:tc>
          <w:tcPr>
            <w:tcW w:w="485" w:type="pct"/>
            <w:tcBorders>
              <w:top w:val="single" w:sz="6" w:space="0" w:color="000000"/>
              <w:bottom w:val="single" w:sz="8" w:space="0" w:color="000000"/>
            </w:tcBorders>
            <w:shd w:val="clear" w:color="auto" w:fill="F2F2F2" w:themeFill="background1" w:themeFillShade="F2"/>
          </w:tcPr>
          <w:p w14:paraId="582F34BB" w14:textId="77777777" w:rsidR="000A70D1" w:rsidRPr="00840FF0" w:rsidRDefault="000A70D1" w:rsidP="00CF3DCB">
            <w:pPr>
              <w:spacing w:after="0"/>
              <w:jc w:val="center"/>
              <w:rPr>
                <w:rFonts w:asciiTheme="majorBidi" w:hAnsiTheme="majorBidi" w:cstheme="majorBidi"/>
                <w:sz w:val="16"/>
                <w:szCs w:val="16"/>
              </w:rPr>
            </w:pPr>
          </w:p>
        </w:tc>
        <w:tc>
          <w:tcPr>
            <w:tcW w:w="485" w:type="pct"/>
            <w:tcBorders>
              <w:top w:val="single" w:sz="6" w:space="0" w:color="000000"/>
              <w:bottom w:val="single" w:sz="8" w:space="0" w:color="000000"/>
            </w:tcBorders>
            <w:shd w:val="clear" w:color="auto" w:fill="F2F2F2" w:themeFill="background1" w:themeFillShade="F2"/>
            <w:vAlign w:val="center"/>
          </w:tcPr>
          <w:p w14:paraId="0F3BEE23" w14:textId="2B438417" w:rsidR="000A70D1" w:rsidRPr="00840FF0" w:rsidRDefault="000A70D1" w:rsidP="00CF3DCB">
            <w:pPr>
              <w:spacing w:after="0"/>
              <w:jc w:val="center"/>
              <w:rPr>
                <w:rFonts w:asciiTheme="majorBidi" w:hAnsiTheme="majorBidi" w:cstheme="majorBidi"/>
                <w:sz w:val="16"/>
                <w:szCs w:val="16"/>
              </w:rPr>
            </w:pPr>
          </w:p>
        </w:tc>
        <w:tc>
          <w:tcPr>
            <w:tcW w:w="482" w:type="pct"/>
            <w:tcBorders>
              <w:top w:val="single" w:sz="6" w:space="0" w:color="000000"/>
              <w:bottom w:val="single" w:sz="8" w:space="0" w:color="000000"/>
            </w:tcBorders>
            <w:shd w:val="clear" w:color="auto" w:fill="F2F2F2" w:themeFill="background1" w:themeFillShade="F2"/>
            <w:vAlign w:val="center"/>
          </w:tcPr>
          <w:p w14:paraId="092B6F63" w14:textId="77777777" w:rsidR="000A70D1" w:rsidRPr="00840FF0" w:rsidRDefault="000A70D1" w:rsidP="00CF3DCB">
            <w:pPr>
              <w:spacing w:after="0"/>
              <w:jc w:val="center"/>
              <w:rPr>
                <w:rFonts w:asciiTheme="majorBidi" w:hAnsiTheme="majorBidi" w:cstheme="majorBidi"/>
                <w:sz w:val="16"/>
                <w:szCs w:val="16"/>
              </w:rPr>
            </w:pPr>
          </w:p>
        </w:tc>
      </w:tr>
      <w:tr w:rsidR="00BE32D7" w:rsidRPr="00840FF0" w14:paraId="6AB0EA86" w14:textId="77777777" w:rsidTr="00BE32D7">
        <w:trPr>
          <w:trHeight w:val="85"/>
        </w:trPr>
        <w:tc>
          <w:tcPr>
            <w:tcW w:w="217" w:type="pct"/>
            <w:vMerge w:val="restart"/>
            <w:tcBorders>
              <w:top w:val="single" w:sz="8" w:space="0" w:color="000000"/>
            </w:tcBorders>
            <w:shd w:val="clear" w:color="auto" w:fill="D9E2F3" w:themeFill="accent1" w:themeFillTint="33"/>
            <w:vAlign w:val="center"/>
          </w:tcPr>
          <w:p w14:paraId="20CC3DDA" w14:textId="77777777" w:rsidR="00BE32D7" w:rsidRPr="00E1333E" w:rsidRDefault="00BE32D7" w:rsidP="00CF3DCB">
            <w:pPr>
              <w:spacing w:after="0"/>
              <w:jc w:val="center"/>
              <w:rPr>
                <w:rFonts w:asciiTheme="majorBidi" w:hAnsiTheme="majorBidi" w:cstheme="majorBidi"/>
                <w:b/>
                <w:bCs/>
                <w:sz w:val="18"/>
                <w:szCs w:val="18"/>
              </w:rPr>
            </w:pPr>
            <w:r w:rsidRPr="00E1333E">
              <w:rPr>
                <w:rFonts w:asciiTheme="majorBidi" w:hAnsiTheme="majorBidi" w:cstheme="majorBidi"/>
                <w:b/>
                <w:bCs/>
                <w:sz w:val="18"/>
                <w:szCs w:val="18"/>
              </w:rPr>
              <w:t>2</w:t>
            </w:r>
          </w:p>
        </w:tc>
        <w:tc>
          <w:tcPr>
            <w:tcW w:w="1057" w:type="pct"/>
            <w:vMerge w:val="restart"/>
            <w:tcBorders>
              <w:top w:val="single" w:sz="8" w:space="0" w:color="000000"/>
            </w:tcBorders>
            <w:shd w:val="clear" w:color="auto" w:fill="D9E2F3" w:themeFill="accent1" w:themeFillTint="33"/>
            <w:vAlign w:val="center"/>
          </w:tcPr>
          <w:p w14:paraId="566DA006" w14:textId="77777777" w:rsidR="00BE32D7" w:rsidRPr="00E1333E" w:rsidRDefault="00BE32D7" w:rsidP="00CF3DCB">
            <w:pPr>
              <w:spacing w:after="0"/>
              <w:rPr>
                <w:rFonts w:asciiTheme="majorBidi" w:hAnsiTheme="majorBidi" w:cstheme="majorBidi"/>
                <w:sz w:val="18"/>
                <w:szCs w:val="18"/>
              </w:rPr>
            </w:pPr>
            <w:r w:rsidRPr="00E1333E">
              <w:rPr>
                <w:rFonts w:asciiTheme="majorBidi" w:hAnsiTheme="majorBidi" w:cstheme="majorBidi"/>
                <w:sz w:val="18"/>
                <w:szCs w:val="18"/>
              </w:rPr>
              <w:t>…</w:t>
            </w:r>
          </w:p>
        </w:tc>
        <w:tc>
          <w:tcPr>
            <w:tcW w:w="485" w:type="pct"/>
            <w:tcBorders>
              <w:top w:val="single" w:sz="8" w:space="0" w:color="000000"/>
            </w:tcBorders>
            <w:shd w:val="clear" w:color="auto" w:fill="D9E2F3" w:themeFill="accent1" w:themeFillTint="33"/>
            <w:vAlign w:val="center"/>
          </w:tcPr>
          <w:p w14:paraId="46A0D920" w14:textId="77777777" w:rsidR="00BE32D7" w:rsidRPr="00840FF0" w:rsidRDefault="00BE32D7" w:rsidP="00CF3DCB">
            <w:pPr>
              <w:spacing w:after="0"/>
              <w:jc w:val="center"/>
              <w:rPr>
                <w:rFonts w:asciiTheme="majorBidi" w:hAnsiTheme="majorBidi" w:cstheme="majorBidi"/>
                <w:sz w:val="16"/>
                <w:szCs w:val="16"/>
              </w:rPr>
            </w:pPr>
          </w:p>
        </w:tc>
        <w:tc>
          <w:tcPr>
            <w:tcW w:w="934" w:type="pct"/>
            <w:tcBorders>
              <w:top w:val="single" w:sz="8" w:space="0" w:color="000000"/>
            </w:tcBorders>
            <w:shd w:val="clear" w:color="auto" w:fill="D9E2F3" w:themeFill="accent1" w:themeFillTint="33"/>
            <w:vAlign w:val="center"/>
          </w:tcPr>
          <w:p w14:paraId="23B67D63" w14:textId="1D2F73E4" w:rsidR="00BE32D7" w:rsidRPr="00840FF0" w:rsidRDefault="00BE32D7" w:rsidP="00606E78">
            <w:pPr>
              <w:spacing w:after="0"/>
              <w:jc w:val="center"/>
              <w:rPr>
                <w:rFonts w:asciiTheme="majorBidi" w:hAnsiTheme="majorBidi" w:cstheme="majorBidi"/>
                <w:sz w:val="16"/>
                <w:szCs w:val="16"/>
              </w:rPr>
            </w:pPr>
            <w:r w:rsidRPr="00840FF0">
              <w:rPr>
                <w:rFonts w:asciiTheme="majorBidi" w:hAnsiTheme="majorBidi" w:cstheme="majorBidi"/>
                <w:i/>
                <w:iCs/>
                <w:sz w:val="16"/>
                <w:szCs w:val="16"/>
              </w:rPr>
              <w:t xml:space="preserve">&lt; Please insert </w:t>
            </w:r>
            <w:r>
              <w:rPr>
                <w:rFonts w:asciiTheme="majorBidi" w:hAnsiTheme="majorBidi" w:cstheme="majorBidi"/>
                <w:i/>
                <w:iCs/>
                <w:sz w:val="16"/>
                <w:szCs w:val="16"/>
              </w:rPr>
              <w:t>PI/OE/</w:t>
            </w:r>
            <w:proofErr w:type="spellStart"/>
            <w:r>
              <w:rPr>
                <w:rFonts w:asciiTheme="majorBidi" w:hAnsiTheme="majorBidi" w:cstheme="majorBidi"/>
                <w:i/>
                <w:iCs/>
                <w:sz w:val="16"/>
                <w:szCs w:val="16"/>
              </w:rPr>
              <w:t>RD</w:t>
            </w:r>
            <w:r w:rsidRPr="00840FF0">
              <w:rPr>
                <w:rFonts w:asciiTheme="majorBidi" w:hAnsiTheme="majorBidi" w:cstheme="majorBidi"/>
                <w:i/>
                <w:iCs/>
                <w:sz w:val="16"/>
                <w:szCs w:val="16"/>
              </w:rPr>
              <w:t>Statement</w:t>
            </w:r>
            <w:proofErr w:type="spellEnd"/>
            <w:r w:rsidRPr="00840FF0">
              <w:rPr>
                <w:rFonts w:asciiTheme="majorBidi" w:hAnsiTheme="majorBidi" w:cstheme="majorBidi"/>
                <w:i/>
                <w:iCs/>
                <w:sz w:val="16"/>
                <w:szCs w:val="16"/>
              </w:rPr>
              <w:t xml:space="preserve"> here&gt;</w:t>
            </w:r>
          </w:p>
        </w:tc>
        <w:tc>
          <w:tcPr>
            <w:tcW w:w="474" w:type="pct"/>
            <w:tcBorders>
              <w:top w:val="single" w:sz="8" w:space="0" w:color="000000"/>
            </w:tcBorders>
            <w:shd w:val="clear" w:color="auto" w:fill="D9E2F3" w:themeFill="accent1" w:themeFillTint="33"/>
            <w:vAlign w:val="center"/>
          </w:tcPr>
          <w:p w14:paraId="2AF513DC" w14:textId="77777777" w:rsidR="00BE32D7" w:rsidRPr="00840FF0" w:rsidRDefault="00BE32D7" w:rsidP="00CF3DCB">
            <w:pPr>
              <w:spacing w:after="0"/>
              <w:jc w:val="center"/>
              <w:rPr>
                <w:rFonts w:asciiTheme="majorBidi" w:hAnsiTheme="majorBidi" w:cstheme="majorBidi"/>
                <w:sz w:val="16"/>
                <w:szCs w:val="16"/>
              </w:rPr>
            </w:pPr>
          </w:p>
        </w:tc>
        <w:tc>
          <w:tcPr>
            <w:tcW w:w="380" w:type="pct"/>
            <w:tcBorders>
              <w:top w:val="single" w:sz="8" w:space="0" w:color="000000"/>
            </w:tcBorders>
            <w:shd w:val="clear" w:color="auto" w:fill="D9E2F3" w:themeFill="accent1" w:themeFillTint="33"/>
            <w:vAlign w:val="center"/>
          </w:tcPr>
          <w:p w14:paraId="1707B10C" w14:textId="77777777" w:rsidR="00BE32D7" w:rsidRPr="00840FF0" w:rsidRDefault="00BE32D7" w:rsidP="00D207DA">
            <w:pPr>
              <w:spacing w:after="0"/>
              <w:jc w:val="center"/>
              <w:rPr>
                <w:rFonts w:asciiTheme="majorBidi" w:hAnsiTheme="majorBidi" w:cstheme="majorBidi"/>
                <w:sz w:val="16"/>
                <w:szCs w:val="16"/>
              </w:rPr>
            </w:pPr>
          </w:p>
        </w:tc>
        <w:tc>
          <w:tcPr>
            <w:tcW w:w="485" w:type="pct"/>
            <w:tcBorders>
              <w:top w:val="single" w:sz="8" w:space="0" w:color="000000"/>
            </w:tcBorders>
            <w:shd w:val="clear" w:color="auto" w:fill="D9E2F3" w:themeFill="accent1" w:themeFillTint="33"/>
          </w:tcPr>
          <w:p w14:paraId="6C8B94DC" w14:textId="77777777" w:rsidR="00BE32D7" w:rsidRPr="00840FF0" w:rsidRDefault="00BE32D7" w:rsidP="00CF3DCB">
            <w:pPr>
              <w:spacing w:after="0"/>
              <w:jc w:val="center"/>
              <w:rPr>
                <w:rFonts w:asciiTheme="majorBidi" w:hAnsiTheme="majorBidi" w:cstheme="majorBidi"/>
                <w:sz w:val="16"/>
                <w:szCs w:val="16"/>
              </w:rPr>
            </w:pPr>
          </w:p>
        </w:tc>
        <w:tc>
          <w:tcPr>
            <w:tcW w:w="483" w:type="pct"/>
            <w:tcBorders>
              <w:top w:val="single" w:sz="8" w:space="0" w:color="000000"/>
            </w:tcBorders>
            <w:shd w:val="clear" w:color="auto" w:fill="D9E2F3" w:themeFill="accent1" w:themeFillTint="33"/>
            <w:vAlign w:val="center"/>
          </w:tcPr>
          <w:p w14:paraId="23C0CC18" w14:textId="77777777" w:rsidR="00BE32D7" w:rsidRPr="00840FF0" w:rsidRDefault="00BE32D7" w:rsidP="00CF3DCB">
            <w:pPr>
              <w:spacing w:after="0"/>
              <w:jc w:val="center"/>
              <w:rPr>
                <w:rFonts w:asciiTheme="majorBidi" w:hAnsiTheme="majorBidi" w:cstheme="majorBidi"/>
                <w:sz w:val="16"/>
                <w:szCs w:val="16"/>
              </w:rPr>
            </w:pPr>
          </w:p>
        </w:tc>
        <w:tc>
          <w:tcPr>
            <w:tcW w:w="483" w:type="pct"/>
            <w:tcBorders>
              <w:top w:val="single" w:sz="8" w:space="0" w:color="000000"/>
            </w:tcBorders>
            <w:shd w:val="clear" w:color="auto" w:fill="D9E2F3" w:themeFill="accent1" w:themeFillTint="33"/>
            <w:vAlign w:val="center"/>
          </w:tcPr>
          <w:p w14:paraId="6874FA3D" w14:textId="66F36D9B" w:rsidR="00BE32D7" w:rsidRPr="00840FF0" w:rsidRDefault="00BE32D7" w:rsidP="00CF3DCB">
            <w:pPr>
              <w:spacing w:after="0"/>
              <w:jc w:val="center"/>
              <w:rPr>
                <w:rFonts w:asciiTheme="majorBidi" w:hAnsiTheme="majorBidi" w:cstheme="majorBidi"/>
                <w:sz w:val="16"/>
                <w:szCs w:val="16"/>
              </w:rPr>
            </w:pPr>
          </w:p>
        </w:tc>
      </w:tr>
      <w:tr w:rsidR="00BE32D7" w:rsidRPr="00840FF0" w14:paraId="16E1DC4E" w14:textId="77777777" w:rsidTr="00BE32D7">
        <w:trPr>
          <w:trHeight w:val="85"/>
        </w:trPr>
        <w:tc>
          <w:tcPr>
            <w:tcW w:w="217" w:type="pct"/>
            <w:vMerge/>
            <w:vAlign w:val="center"/>
          </w:tcPr>
          <w:p w14:paraId="6015C1EB" w14:textId="77777777" w:rsidR="00BE32D7" w:rsidRPr="00840FF0" w:rsidRDefault="00BE32D7" w:rsidP="002D2B2D">
            <w:pPr>
              <w:spacing w:after="0"/>
              <w:jc w:val="center"/>
              <w:rPr>
                <w:rFonts w:asciiTheme="majorBidi" w:hAnsiTheme="majorBidi" w:cstheme="majorBidi"/>
                <w:sz w:val="16"/>
                <w:szCs w:val="16"/>
              </w:rPr>
            </w:pPr>
          </w:p>
        </w:tc>
        <w:tc>
          <w:tcPr>
            <w:tcW w:w="1057" w:type="pct"/>
            <w:vMerge/>
            <w:vAlign w:val="center"/>
          </w:tcPr>
          <w:p w14:paraId="3DBD3E52" w14:textId="77777777" w:rsidR="00BE32D7" w:rsidRPr="00840FF0" w:rsidRDefault="00BE32D7" w:rsidP="002D2B2D">
            <w:pPr>
              <w:spacing w:after="0"/>
              <w:rPr>
                <w:rFonts w:asciiTheme="majorBidi" w:hAnsiTheme="majorBidi" w:cstheme="majorBidi"/>
                <w:sz w:val="16"/>
                <w:szCs w:val="16"/>
              </w:rPr>
            </w:pPr>
          </w:p>
        </w:tc>
        <w:tc>
          <w:tcPr>
            <w:tcW w:w="485" w:type="pct"/>
            <w:shd w:val="clear" w:color="auto" w:fill="D9E2F3" w:themeFill="accent1" w:themeFillTint="33"/>
            <w:vAlign w:val="center"/>
          </w:tcPr>
          <w:p w14:paraId="200CA37C" w14:textId="77777777" w:rsidR="00BE32D7" w:rsidRPr="00840FF0" w:rsidRDefault="00BE32D7" w:rsidP="002D2B2D">
            <w:pPr>
              <w:spacing w:after="0"/>
              <w:jc w:val="center"/>
              <w:rPr>
                <w:rFonts w:asciiTheme="majorBidi" w:hAnsiTheme="majorBidi" w:cstheme="majorBidi"/>
                <w:sz w:val="16"/>
                <w:szCs w:val="16"/>
              </w:rPr>
            </w:pPr>
          </w:p>
        </w:tc>
        <w:tc>
          <w:tcPr>
            <w:tcW w:w="934" w:type="pct"/>
            <w:shd w:val="clear" w:color="auto" w:fill="D9E2F3" w:themeFill="accent1" w:themeFillTint="33"/>
            <w:vAlign w:val="center"/>
          </w:tcPr>
          <w:p w14:paraId="1FE8A1C4" w14:textId="335A638C" w:rsidR="00BE32D7" w:rsidRPr="00840FF0" w:rsidRDefault="00BE32D7" w:rsidP="00606E78">
            <w:pPr>
              <w:spacing w:after="0"/>
              <w:jc w:val="center"/>
              <w:rPr>
                <w:rFonts w:asciiTheme="majorBidi" w:hAnsiTheme="majorBidi" w:cstheme="majorBidi"/>
                <w:sz w:val="16"/>
                <w:szCs w:val="16"/>
              </w:rPr>
            </w:pPr>
            <w:r w:rsidRPr="00840FF0">
              <w:rPr>
                <w:rFonts w:asciiTheme="majorBidi" w:hAnsiTheme="majorBidi" w:cstheme="majorBidi"/>
                <w:i/>
                <w:iCs/>
                <w:sz w:val="16"/>
                <w:szCs w:val="16"/>
              </w:rPr>
              <w:t xml:space="preserve">&lt; Please insert </w:t>
            </w:r>
            <w:r>
              <w:rPr>
                <w:rFonts w:asciiTheme="majorBidi" w:hAnsiTheme="majorBidi" w:cstheme="majorBidi"/>
                <w:i/>
                <w:iCs/>
                <w:sz w:val="16"/>
                <w:szCs w:val="16"/>
              </w:rPr>
              <w:t>PI/OE/</w:t>
            </w:r>
            <w:proofErr w:type="spellStart"/>
            <w:r>
              <w:rPr>
                <w:rFonts w:asciiTheme="majorBidi" w:hAnsiTheme="majorBidi" w:cstheme="majorBidi"/>
                <w:i/>
                <w:iCs/>
                <w:sz w:val="16"/>
                <w:szCs w:val="16"/>
              </w:rPr>
              <w:t>RD</w:t>
            </w:r>
            <w:r w:rsidRPr="00840FF0">
              <w:rPr>
                <w:rFonts w:asciiTheme="majorBidi" w:hAnsiTheme="majorBidi" w:cstheme="majorBidi"/>
                <w:i/>
                <w:iCs/>
                <w:sz w:val="16"/>
                <w:szCs w:val="16"/>
              </w:rPr>
              <w:t>Statement</w:t>
            </w:r>
            <w:proofErr w:type="spellEnd"/>
            <w:r w:rsidRPr="00840FF0">
              <w:rPr>
                <w:rFonts w:asciiTheme="majorBidi" w:hAnsiTheme="majorBidi" w:cstheme="majorBidi"/>
                <w:i/>
                <w:iCs/>
                <w:sz w:val="16"/>
                <w:szCs w:val="16"/>
              </w:rPr>
              <w:t xml:space="preserve"> here&gt;</w:t>
            </w:r>
          </w:p>
        </w:tc>
        <w:tc>
          <w:tcPr>
            <w:tcW w:w="474" w:type="pct"/>
            <w:shd w:val="clear" w:color="auto" w:fill="D9E2F3" w:themeFill="accent1" w:themeFillTint="33"/>
            <w:vAlign w:val="center"/>
          </w:tcPr>
          <w:p w14:paraId="3A92AE40" w14:textId="77777777" w:rsidR="00BE32D7" w:rsidRPr="00840FF0" w:rsidRDefault="00BE32D7" w:rsidP="002D2B2D">
            <w:pPr>
              <w:spacing w:after="0"/>
              <w:jc w:val="center"/>
              <w:rPr>
                <w:rFonts w:asciiTheme="majorBidi" w:hAnsiTheme="majorBidi" w:cstheme="majorBidi"/>
                <w:sz w:val="16"/>
                <w:szCs w:val="16"/>
              </w:rPr>
            </w:pPr>
          </w:p>
        </w:tc>
        <w:tc>
          <w:tcPr>
            <w:tcW w:w="380" w:type="pct"/>
            <w:shd w:val="clear" w:color="auto" w:fill="D9E2F3" w:themeFill="accent1" w:themeFillTint="33"/>
            <w:vAlign w:val="center"/>
          </w:tcPr>
          <w:p w14:paraId="2833A31F" w14:textId="77777777" w:rsidR="00BE32D7" w:rsidRPr="00840FF0" w:rsidRDefault="00BE32D7" w:rsidP="002D2B2D">
            <w:pPr>
              <w:spacing w:after="0"/>
              <w:jc w:val="center"/>
              <w:rPr>
                <w:rFonts w:asciiTheme="majorBidi" w:hAnsiTheme="majorBidi" w:cstheme="majorBidi"/>
                <w:sz w:val="16"/>
                <w:szCs w:val="16"/>
              </w:rPr>
            </w:pPr>
          </w:p>
        </w:tc>
        <w:tc>
          <w:tcPr>
            <w:tcW w:w="485" w:type="pct"/>
            <w:shd w:val="clear" w:color="auto" w:fill="D9E2F3" w:themeFill="accent1" w:themeFillTint="33"/>
          </w:tcPr>
          <w:p w14:paraId="7ADB1E22" w14:textId="77777777" w:rsidR="00BE32D7" w:rsidRPr="00840FF0" w:rsidRDefault="00BE32D7" w:rsidP="002D2B2D">
            <w:pPr>
              <w:spacing w:after="0"/>
              <w:jc w:val="center"/>
              <w:rPr>
                <w:rFonts w:asciiTheme="majorBidi" w:hAnsiTheme="majorBidi" w:cstheme="majorBidi"/>
                <w:sz w:val="16"/>
                <w:szCs w:val="16"/>
              </w:rPr>
            </w:pPr>
          </w:p>
        </w:tc>
        <w:tc>
          <w:tcPr>
            <w:tcW w:w="483" w:type="pct"/>
            <w:shd w:val="clear" w:color="auto" w:fill="D9E2F3" w:themeFill="accent1" w:themeFillTint="33"/>
            <w:vAlign w:val="center"/>
          </w:tcPr>
          <w:p w14:paraId="5004E5DF" w14:textId="77777777" w:rsidR="00BE32D7" w:rsidRPr="00840FF0" w:rsidRDefault="00BE32D7" w:rsidP="002D2B2D">
            <w:pPr>
              <w:spacing w:after="0"/>
              <w:jc w:val="center"/>
              <w:rPr>
                <w:rFonts w:asciiTheme="majorBidi" w:hAnsiTheme="majorBidi" w:cstheme="majorBidi"/>
                <w:sz w:val="16"/>
                <w:szCs w:val="16"/>
              </w:rPr>
            </w:pPr>
          </w:p>
        </w:tc>
        <w:tc>
          <w:tcPr>
            <w:tcW w:w="483" w:type="pct"/>
            <w:shd w:val="clear" w:color="auto" w:fill="D9E2F3" w:themeFill="accent1" w:themeFillTint="33"/>
            <w:vAlign w:val="center"/>
          </w:tcPr>
          <w:p w14:paraId="5153CCBA" w14:textId="5BA47AB9" w:rsidR="00BE32D7" w:rsidRPr="00840FF0" w:rsidRDefault="00BE32D7" w:rsidP="002D2B2D">
            <w:pPr>
              <w:spacing w:after="0"/>
              <w:jc w:val="center"/>
              <w:rPr>
                <w:rFonts w:asciiTheme="majorBidi" w:hAnsiTheme="majorBidi" w:cstheme="majorBidi"/>
                <w:sz w:val="16"/>
                <w:szCs w:val="16"/>
              </w:rPr>
            </w:pPr>
          </w:p>
        </w:tc>
      </w:tr>
    </w:tbl>
    <w:p w14:paraId="51964A2B" w14:textId="7B4DD4C5" w:rsidR="00A02A36" w:rsidRDefault="00A02A36" w:rsidP="00853075">
      <w:pPr>
        <w:tabs>
          <w:tab w:val="left" w:pos="3450"/>
        </w:tabs>
        <w:spacing w:after="0"/>
        <w:rPr>
          <w:rFonts w:asciiTheme="majorBidi" w:hAnsiTheme="majorBidi" w:cstheme="majorBidi"/>
          <w:b/>
          <w:bCs/>
        </w:rPr>
      </w:pPr>
    </w:p>
    <w:p w14:paraId="0DF8E95E" w14:textId="39420110" w:rsidR="00C472DE" w:rsidRPr="00840FF0" w:rsidRDefault="00C472DE" w:rsidP="00BE32D7">
      <w:pPr>
        <w:pStyle w:val="Caption"/>
        <w:rPr>
          <w:rFonts w:asciiTheme="majorBidi" w:hAnsiTheme="majorBidi" w:cstheme="majorBidi"/>
        </w:rPr>
      </w:pPr>
      <w:r>
        <w:t xml:space="preserve">Table </w:t>
      </w:r>
      <w:fldSimple w:instr=" STYLEREF 1 \s ">
        <w:r>
          <w:rPr>
            <w:noProof/>
            <w:cs/>
          </w:rPr>
          <w:t>‎</w:t>
        </w:r>
        <w:r>
          <w:rPr>
            <w:noProof/>
          </w:rPr>
          <w:t>4</w:t>
        </w:r>
      </w:fldSimple>
      <w:r>
        <w:noBreakHyphen/>
        <w:t xml:space="preserve">2 </w:t>
      </w:r>
      <w:r w:rsidR="00BE32D7">
        <w:t>Ind</w:t>
      </w:r>
      <w:r>
        <w:t xml:space="preserve">irect </w:t>
      </w:r>
      <w:r w:rsidR="0040188D">
        <w:rPr>
          <w:rFonts w:asciiTheme="majorBidi" w:hAnsiTheme="majorBidi" w:cstheme="majorBidi"/>
        </w:rPr>
        <w:t>a</w:t>
      </w:r>
      <w:r w:rsidRPr="00840FF0">
        <w:rPr>
          <w:rFonts w:asciiTheme="majorBidi" w:hAnsiTheme="majorBidi" w:cstheme="majorBidi"/>
        </w:rPr>
        <w:t>ssessment activities implementation details</w:t>
      </w:r>
      <w:r>
        <w:rPr>
          <w:rFonts w:asciiTheme="majorBidi" w:hAnsiTheme="majorBidi" w:cstheme="majorBidi"/>
        </w:rPr>
        <w:t xml:space="preserve"> (Optional)</w:t>
      </w:r>
    </w:p>
    <w:tbl>
      <w:tblPr>
        <w:tblW w:w="5000" w:type="pct"/>
        <w:tblBorders>
          <w:top w:val="single" w:sz="8" w:space="0" w:color="000000"/>
          <w:left w:val="single" w:sz="8" w:space="0" w:color="000000"/>
          <w:bottom w:val="single" w:sz="8" w:space="0" w:color="000000"/>
          <w:right w:val="single" w:sz="8" w:space="0" w:color="000000"/>
          <w:insideH w:val="single" w:sz="6" w:space="0" w:color="000000"/>
          <w:insideV w:val="single" w:sz="6" w:space="0" w:color="000000"/>
        </w:tblBorders>
        <w:tblCellMar>
          <w:left w:w="29" w:type="dxa"/>
          <w:right w:w="29" w:type="dxa"/>
        </w:tblCellMar>
        <w:tblLook w:val="00A0" w:firstRow="1" w:lastRow="0" w:firstColumn="1" w:lastColumn="0" w:noHBand="0" w:noVBand="0"/>
      </w:tblPr>
      <w:tblGrid>
        <w:gridCol w:w="491"/>
        <w:gridCol w:w="2615"/>
        <w:gridCol w:w="1206"/>
        <w:gridCol w:w="2314"/>
        <w:gridCol w:w="1107"/>
        <w:gridCol w:w="949"/>
        <w:gridCol w:w="1206"/>
      </w:tblGrid>
      <w:tr w:rsidR="00C472DE" w:rsidRPr="00840FF0" w14:paraId="3357BBC4" w14:textId="77777777" w:rsidTr="00BE32D7">
        <w:tc>
          <w:tcPr>
            <w:tcW w:w="248" w:type="pct"/>
            <w:tcBorders>
              <w:bottom w:val="single" w:sz="8" w:space="0" w:color="000000"/>
            </w:tcBorders>
            <w:shd w:val="clear" w:color="auto" w:fill="D9D9D9"/>
            <w:vAlign w:val="center"/>
          </w:tcPr>
          <w:p w14:paraId="211D7465" w14:textId="77777777" w:rsidR="00C472DE" w:rsidRPr="00840FF0" w:rsidRDefault="00C472DE" w:rsidP="00490AC1">
            <w:pPr>
              <w:spacing w:after="0"/>
              <w:jc w:val="center"/>
              <w:rPr>
                <w:rFonts w:asciiTheme="majorBidi" w:hAnsiTheme="majorBidi" w:cstheme="majorBidi"/>
                <w:b/>
                <w:bCs/>
                <w:sz w:val="18"/>
                <w:szCs w:val="18"/>
              </w:rPr>
            </w:pPr>
            <w:r>
              <w:rPr>
                <w:rFonts w:asciiTheme="majorBidi" w:hAnsiTheme="majorBidi" w:cstheme="majorBidi"/>
                <w:b/>
                <w:bCs/>
                <w:sz w:val="18"/>
                <w:szCs w:val="18"/>
              </w:rPr>
              <w:t>PLO ID</w:t>
            </w:r>
          </w:p>
        </w:tc>
        <w:tc>
          <w:tcPr>
            <w:tcW w:w="1322" w:type="pct"/>
            <w:tcBorders>
              <w:bottom w:val="single" w:sz="8" w:space="0" w:color="000000"/>
            </w:tcBorders>
            <w:shd w:val="clear" w:color="auto" w:fill="D9D9D9"/>
            <w:vAlign w:val="center"/>
          </w:tcPr>
          <w:p w14:paraId="020717D8" w14:textId="77777777" w:rsidR="00C472DE" w:rsidRPr="00840FF0" w:rsidRDefault="00C472DE" w:rsidP="00490AC1">
            <w:pPr>
              <w:spacing w:after="0"/>
              <w:jc w:val="center"/>
              <w:rPr>
                <w:rFonts w:asciiTheme="majorBidi" w:hAnsiTheme="majorBidi" w:cstheme="majorBidi"/>
                <w:b/>
                <w:bCs/>
                <w:sz w:val="18"/>
                <w:szCs w:val="18"/>
              </w:rPr>
            </w:pPr>
            <w:r w:rsidRPr="00840FF0">
              <w:rPr>
                <w:rFonts w:asciiTheme="majorBidi" w:hAnsiTheme="majorBidi" w:cstheme="majorBidi"/>
                <w:b/>
                <w:bCs/>
                <w:sz w:val="18"/>
                <w:szCs w:val="18"/>
              </w:rPr>
              <w:t>Program Learning Outcome Statement</w:t>
            </w:r>
          </w:p>
        </w:tc>
        <w:tc>
          <w:tcPr>
            <w:tcW w:w="610" w:type="pct"/>
            <w:tcBorders>
              <w:bottom w:val="single" w:sz="8" w:space="0" w:color="000000"/>
            </w:tcBorders>
            <w:shd w:val="clear" w:color="auto" w:fill="D9D9D9"/>
            <w:vAlign w:val="center"/>
          </w:tcPr>
          <w:p w14:paraId="652A6214" w14:textId="29A6429D" w:rsidR="00C472DE" w:rsidRPr="00840FF0" w:rsidRDefault="00BE32D7" w:rsidP="00490AC1">
            <w:pPr>
              <w:spacing w:after="0"/>
              <w:jc w:val="center"/>
              <w:rPr>
                <w:rFonts w:asciiTheme="majorBidi" w:hAnsiTheme="majorBidi" w:cstheme="majorBidi"/>
                <w:b/>
                <w:bCs/>
                <w:sz w:val="18"/>
                <w:szCs w:val="18"/>
              </w:rPr>
            </w:pPr>
            <w:r>
              <w:rPr>
                <w:rFonts w:asciiTheme="majorBidi" w:hAnsiTheme="majorBidi" w:cstheme="majorBidi"/>
                <w:b/>
                <w:bCs/>
                <w:sz w:val="20"/>
                <w:szCs w:val="20"/>
              </w:rPr>
              <w:t>PI/OE</w:t>
            </w:r>
          </w:p>
        </w:tc>
        <w:tc>
          <w:tcPr>
            <w:tcW w:w="1170" w:type="pct"/>
            <w:tcBorders>
              <w:bottom w:val="single" w:sz="8" w:space="0" w:color="000000"/>
            </w:tcBorders>
            <w:shd w:val="clear" w:color="auto" w:fill="D9D9D9"/>
            <w:vAlign w:val="center"/>
          </w:tcPr>
          <w:p w14:paraId="26018458" w14:textId="7275BFDB" w:rsidR="00C472DE" w:rsidRPr="00840FF0" w:rsidRDefault="00BE32D7" w:rsidP="00BE32D7">
            <w:pPr>
              <w:spacing w:after="0"/>
              <w:jc w:val="center"/>
              <w:rPr>
                <w:rFonts w:asciiTheme="majorBidi" w:hAnsiTheme="majorBidi" w:cstheme="majorBidi"/>
                <w:b/>
                <w:bCs/>
                <w:sz w:val="18"/>
                <w:szCs w:val="18"/>
              </w:rPr>
            </w:pPr>
            <w:r>
              <w:rPr>
                <w:rFonts w:asciiTheme="majorBidi" w:hAnsiTheme="majorBidi" w:cstheme="majorBidi"/>
                <w:b/>
                <w:bCs/>
                <w:sz w:val="20"/>
                <w:szCs w:val="20"/>
              </w:rPr>
              <w:t>PI/OE</w:t>
            </w:r>
            <w:r w:rsidR="00C472DE" w:rsidRPr="00840FF0">
              <w:rPr>
                <w:rFonts w:asciiTheme="majorBidi" w:hAnsiTheme="majorBidi" w:cstheme="majorBidi"/>
                <w:b/>
                <w:bCs/>
                <w:sz w:val="18"/>
                <w:szCs w:val="18"/>
              </w:rPr>
              <w:t xml:space="preserve"> (if any</w:t>
            </w:r>
            <w:r>
              <w:rPr>
                <w:rFonts w:asciiTheme="majorBidi" w:hAnsiTheme="majorBidi" w:cstheme="majorBidi"/>
                <w:b/>
                <w:bCs/>
                <w:sz w:val="18"/>
                <w:szCs w:val="18"/>
              </w:rPr>
              <w:t>)</w:t>
            </w:r>
          </w:p>
        </w:tc>
        <w:tc>
          <w:tcPr>
            <w:tcW w:w="560" w:type="pct"/>
            <w:tcBorders>
              <w:bottom w:val="single" w:sz="8" w:space="0" w:color="000000"/>
            </w:tcBorders>
            <w:shd w:val="clear" w:color="auto" w:fill="D9D9D9"/>
            <w:vAlign w:val="center"/>
          </w:tcPr>
          <w:p w14:paraId="233EDDBE" w14:textId="1F78DCB3" w:rsidR="00C472DE" w:rsidRPr="00840FF0" w:rsidRDefault="00BE32D7" w:rsidP="00490AC1">
            <w:pPr>
              <w:spacing w:after="0"/>
              <w:jc w:val="center"/>
              <w:rPr>
                <w:rFonts w:asciiTheme="majorBidi" w:hAnsiTheme="majorBidi" w:cstheme="majorBidi"/>
                <w:b/>
                <w:bCs/>
                <w:sz w:val="18"/>
                <w:szCs w:val="18"/>
              </w:rPr>
            </w:pPr>
            <w:r w:rsidRPr="00840FF0">
              <w:rPr>
                <w:rFonts w:asciiTheme="majorBidi" w:hAnsiTheme="majorBidi" w:cstheme="majorBidi"/>
                <w:b/>
                <w:bCs/>
                <w:sz w:val="18"/>
                <w:szCs w:val="18"/>
              </w:rPr>
              <w:t>No. of assessed students</w:t>
            </w:r>
          </w:p>
        </w:tc>
        <w:tc>
          <w:tcPr>
            <w:tcW w:w="480" w:type="pct"/>
            <w:tcBorders>
              <w:bottom w:val="single" w:sz="8" w:space="0" w:color="000000"/>
            </w:tcBorders>
            <w:shd w:val="clear" w:color="auto" w:fill="D9D9D9"/>
            <w:vAlign w:val="center"/>
          </w:tcPr>
          <w:p w14:paraId="3DCD7739" w14:textId="7B63335E" w:rsidR="00C472DE" w:rsidRPr="00840FF0" w:rsidRDefault="00BE32D7" w:rsidP="00490AC1">
            <w:pPr>
              <w:spacing w:after="0"/>
              <w:jc w:val="center"/>
              <w:rPr>
                <w:rFonts w:asciiTheme="majorBidi" w:hAnsiTheme="majorBidi" w:cstheme="majorBidi"/>
                <w:b/>
                <w:bCs/>
                <w:sz w:val="18"/>
                <w:szCs w:val="18"/>
              </w:rPr>
            </w:pPr>
            <w:r>
              <w:rPr>
                <w:rFonts w:asciiTheme="majorBidi" w:hAnsiTheme="majorBidi" w:cstheme="majorBidi"/>
                <w:b/>
                <w:bCs/>
                <w:sz w:val="18"/>
                <w:szCs w:val="18"/>
              </w:rPr>
              <w:t>Assessment Tool</w:t>
            </w:r>
          </w:p>
        </w:tc>
        <w:tc>
          <w:tcPr>
            <w:tcW w:w="610" w:type="pct"/>
            <w:tcBorders>
              <w:bottom w:val="single" w:sz="8" w:space="0" w:color="000000"/>
            </w:tcBorders>
            <w:shd w:val="clear" w:color="auto" w:fill="D9D9D9"/>
            <w:vAlign w:val="center"/>
          </w:tcPr>
          <w:p w14:paraId="0E639E33" w14:textId="77777777" w:rsidR="00C472DE" w:rsidRPr="00840FF0" w:rsidRDefault="00C472DE" w:rsidP="00490AC1">
            <w:pPr>
              <w:spacing w:after="0"/>
              <w:jc w:val="center"/>
              <w:rPr>
                <w:rFonts w:asciiTheme="majorBidi" w:hAnsiTheme="majorBidi" w:cstheme="majorBidi"/>
                <w:b/>
                <w:bCs/>
                <w:sz w:val="18"/>
                <w:szCs w:val="18"/>
              </w:rPr>
            </w:pPr>
            <w:r w:rsidRPr="00840FF0">
              <w:rPr>
                <w:rFonts w:asciiTheme="majorBidi" w:hAnsiTheme="majorBidi" w:cstheme="majorBidi"/>
                <w:b/>
                <w:bCs/>
                <w:sz w:val="18"/>
                <w:szCs w:val="18"/>
              </w:rPr>
              <w:t>Reference to Assessment Tool</w:t>
            </w:r>
          </w:p>
        </w:tc>
      </w:tr>
      <w:tr w:rsidR="00C472DE" w:rsidRPr="00840FF0" w14:paraId="3E75B992" w14:textId="77777777" w:rsidTr="00BE32D7">
        <w:trPr>
          <w:trHeight w:val="485"/>
        </w:trPr>
        <w:tc>
          <w:tcPr>
            <w:tcW w:w="248" w:type="pct"/>
            <w:vMerge w:val="restart"/>
            <w:tcBorders>
              <w:top w:val="single" w:sz="8" w:space="0" w:color="000000"/>
              <w:bottom w:val="single" w:sz="6" w:space="0" w:color="000000"/>
            </w:tcBorders>
            <w:shd w:val="clear" w:color="auto" w:fill="F2F2F2" w:themeFill="background1" w:themeFillShade="F2"/>
            <w:vAlign w:val="center"/>
          </w:tcPr>
          <w:p w14:paraId="47CB15AF" w14:textId="77777777" w:rsidR="00C472DE" w:rsidRPr="00E1333E" w:rsidRDefault="00C472DE" w:rsidP="00490AC1">
            <w:pPr>
              <w:spacing w:after="0"/>
              <w:jc w:val="center"/>
              <w:rPr>
                <w:rFonts w:asciiTheme="majorBidi" w:hAnsiTheme="majorBidi" w:cstheme="majorBidi"/>
                <w:b/>
                <w:bCs/>
                <w:sz w:val="18"/>
                <w:szCs w:val="18"/>
              </w:rPr>
            </w:pPr>
            <w:r w:rsidRPr="00E1333E">
              <w:rPr>
                <w:rFonts w:asciiTheme="majorBidi" w:hAnsiTheme="majorBidi" w:cstheme="majorBidi"/>
                <w:b/>
                <w:bCs/>
                <w:sz w:val="18"/>
                <w:szCs w:val="18"/>
              </w:rPr>
              <w:t>1</w:t>
            </w:r>
          </w:p>
        </w:tc>
        <w:tc>
          <w:tcPr>
            <w:tcW w:w="1322" w:type="pct"/>
            <w:vMerge w:val="restart"/>
            <w:tcBorders>
              <w:top w:val="single" w:sz="8" w:space="0" w:color="000000"/>
              <w:bottom w:val="single" w:sz="6" w:space="0" w:color="000000"/>
            </w:tcBorders>
            <w:shd w:val="clear" w:color="auto" w:fill="F2F2F2" w:themeFill="background1" w:themeFillShade="F2"/>
            <w:vAlign w:val="center"/>
          </w:tcPr>
          <w:p w14:paraId="550BBF5A" w14:textId="77777777" w:rsidR="00C472DE" w:rsidRPr="00E1333E" w:rsidRDefault="00C472DE" w:rsidP="00490AC1">
            <w:pPr>
              <w:spacing w:after="0"/>
              <w:rPr>
                <w:rFonts w:asciiTheme="majorBidi" w:hAnsiTheme="majorBidi" w:cstheme="majorBidi"/>
                <w:sz w:val="18"/>
                <w:szCs w:val="18"/>
              </w:rPr>
            </w:pPr>
            <w:r w:rsidRPr="00E1333E">
              <w:rPr>
                <w:rFonts w:asciiTheme="majorBidi" w:hAnsiTheme="majorBidi" w:cstheme="majorBidi"/>
                <w:sz w:val="18"/>
                <w:szCs w:val="18"/>
              </w:rPr>
              <w:t>&lt;</w:t>
            </w:r>
            <w:r w:rsidRPr="00E1333E">
              <w:rPr>
                <w:rFonts w:asciiTheme="majorBidi" w:hAnsiTheme="majorBidi" w:cstheme="majorBidi"/>
                <w:i/>
                <w:iCs/>
                <w:sz w:val="18"/>
                <w:szCs w:val="18"/>
              </w:rPr>
              <w:t>Please insert PLO statement here</w:t>
            </w:r>
            <w:r w:rsidRPr="00E1333E">
              <w:rPr>
                <w:rFonts w:asciiTheme="majorBidi" w:hAnsiTheme="majorBidi" w:cstheme="majorBidi"/>
                <w:sz w:val="18"/>
                <w:szCs w:val="18"/>
              </w:rPr>
              <w:t>&gt;</w:t>
            </w:r>
          </w:p>
        </w:tc>
        <w:tc>
          <w:tcPr>
            <w:tcW w:w="610" w:type="pct"/>
            <w:tcBorders>
              <w:top w:val="single" w:sz="8" w:space="0" w:color="000000"/>
              <w:bottom w:val="single" w:sz="6" w:space="0" w:color="000000"/>
            </w:tcBorders>
            <w:shd w:val="clear" w:color="auto" w:fill="F2F2F2" w:themeFill="background1" w:themeFillShade="F2"/>
            <w:vAlign w:val="center"/>
          </w:tcPr>
          <w:p w14:paraId="3EB8C54C" w14:textId="77777777" w:rsidR="00C472DE" w:rsidRPr="00840FF0" w:rsidRDefault="00C472DE" w:rsidP="00490AC1">
            <w:pPr>
              <w:spacing w:after="0"/>
              <w:rPr>
                <w:rFonts w:asciiTheme="majorBidi" w:hAnsiTheme="majorBidi" w:cstheme="majorBidi"/>
                <w:sz w:val="16"/>
                <w:szCs w:val="16"/>
              </w:rPr>
            </w:pPr>
          </w:p>
        </w:tc>
        <w:tc>
          <w:tcPr>
            <w:tcW w:w="1170" w:type="pct"/>
            <w:tcBorders>
              <w:top w:val="single" w:sz="8" w:space="0" w:color="000000"/>
              <w:bottom w:val="single" w:sz="6" w:space="0" w:color="000000"/>
            </w:tcBorders>
            <w:shd w:val="clear" w:color="auto" w:fill="F2F2F2" w:themeFill="background1" w:themeFillShade="F2"/>
            <w:vAlign w:val="center"/>
          </w:tcPr>
          <w:p w14:paraId="5175DA23" w14:textId="77777777" w:rsidR="00C472DE" w:rsidRPr="00840FF0" w:rsidRDefault="00C472DE" w:rsidP="00490AC1">
            <w:pPr>
              <w:spacing w:after="0"/>
              <w:jc w:val="center"/>
              <w:rPr>
                <w:rFonts w:asciiTheme="majorBidi" w:hAnsiTheme="majorBidi" w:cstheme="majorBidi"/>
                <w:sz w:val="16"/>
                <w:szCs w:val="16"/>
              </w:rPr>
            </w:pPr>
            <w:r w:rsidRPr="00840FF0">
              <w:rPr>
                <w:rFonts w:asciiTheme="majorBidi" w:hAnsiTheme="majorBidi" w:cstheme="majorBidi"/>
                <w:i/>
                <w:iCs/>
                <w:sz w:val="16"/>
                <w:szCs w:val="16"/>
              </w:rPr>
              <w:t xml:space="preserve">&lt;Please insert </w:t>
            </w:r>
            <w:r>
              <w:rPr>
                <w:rFonts w:asciiTheme="majorBidi" w:hAnsiTheme="majorBidi" w:cstheme="majorBidi"/>
                <w:i/>
                <w:iCs/>
                <w:sz w:val="16"/>
                <w:szCs w:val="16"/>
              </w:rPr>
              <w:t>PI/OE/</w:t>
            </w:r>
            <w:proofErr w:type="spellStart"/>
            <w:r>
              <w:rPr>
                <w:rFonts w:asciiTheme="majorBidi" w:hAnsiTheme="majorBidi" w:cstheme="majorBidi"/>
                <w:i/>
                <w:iCs/>
                <w:sz w:val="16"/>
                <w:szCs w:val="16"/>
              </w:rPr>
              <w:t>RD</w:t>
            </w:r>
            <w:r w:rsidRPr="00840FF0">
              <w:rPr>
                <w:rFonts w:asciiTheme="majorBidi" w:hAnsiTheme="majorBidi" w:cstheme="majorBidi"/>
                <w:i/>
                <w:iCs/>
                <w:sz w:val="16"/>
                <w:szCs w:val="16"/>
              </w:rPr>
              <w:t>Statement</w:t>
            </w:r>
            <w:proofErr w:type="spellEnd"/>
            <w:r w:rsidRPr="00840FF0">
              <w:rPr>
                <w:rFonts w:asciiTheme="majorBidi" w:hAnsiTheme="majorBidi" w:cstheme="majorBidi"/>
                <w:i/>
                <w:iCs/>
                <w:sz w:val="16"/>
                <w:szCs w:val="16"/>
              </w:rPr>
              <w:t xml:space="preserve"> here&gt;</w:t>
            </w:r>
          </w:p>
        </w:tc>
        <w:tc>
          <w:tcPr>
            <w:tcW w:w="560" w:type="pct"/>
            <w:tcBorders>
              <w:top w:val="single" w:sz="8" w:space="0" w:color="000000"/>
              <w:bottom w:val="single" w:sz="6" w:space="0" w:color="000000"/>
            </w:tcBorders>
            <w:shd w:val="clear" w:color="auto" w:fill="F2F2F2" w:themeFill="background1" w:themeFillShade="F2"/>
            <w:vAlign w:val="center"/>
          </w:tcPr>
          <w:p w14:paraId="313E4F47" w14:textId="77777777" w:rsidR="00C472DE" w:rsidRPr="00840FF0" w:rsidRDefault="00C472DE" w:rsidP="00490AC1">
            <w:pPr>
              <w:spacing w:after="0"/>
              <w:rPr>
                <w:rFonts w:asciiTheme="majorBidi" w:hAnsiTheme="majorBidi" w:cstheme="majorBidi"/>
                <w:sz w:val="16"/>
                <w:szCs w:val="16"/>
              </w:rPr>
            </w:pPr>
          </w:p>
        </w:tc>
        <w:tc>
          <w:tcPr>
            <w:tcW w:w="480" w:type="pct"/>
            <w:tcBorders>
              <w:top w:val="single" w:sz="8" w:space="0" w:color="000000"/>
              <w:bottom w:val="single" w:sz="6" w:space="0" w:color="000000"/>
            </w:tcBorders>
            <w:shd w:val="clear" w:color="auto" w:fill="F2F2F2" w:themeFill="background1" w:themeFillShade="F2"/>
            <w:vAlign w:val="center"/>
          </w:tcPr>
          <w:p w14:paraId="3E74131C" w14:textId="77777777" w:rsidR="00C472DE" w:rsidRPr="00840FF0" w:rsidRDefault="00C472DE" w:rsidP="00490AC1">
            <w:pPr>
              <w:spacing w:after="0"/>
              <w:jc w:val="center"/>
              <w:rPr>
                <w:rFonts w:asciiTheme="majorBidi" w:hAnsiTheme="majorBidi" w:cstheme="majorBidi"/>
                <w:sz w:val="16"/>
                <w:szCs w:val="16"/>
              </w:rPr>
            </w:pPr>
          </w:p>
        </w:tc>
        <w:tc>
          <w:tcPr>
            <w:tcW w:w="610" w:type="pct"/>
            <w:tcBorders>
              <w:top w:val="single" w:sz="8" w:space="0" w:color="000000"/>
              <w:bottom w:val="single" w:sz="6" w:space="0" w:color="000000"/>
            </w:tcBorders>
            <w:shd w:val="clear" w:color="auto" w:fill="F2F2F2" w:themeFill="background1" w:themeFillShade="F2"/>
            <w:vAlign w:val="center"/>
          </w:tcPr>
          <w:p w14:paraId="060DFB7B" w14:textId="77777777" w:rsidR="00C472DE" w:rsidRPr="00840FF0" w:rsidRDefault="00C472DE" w:rsidP="00490AC1">
            <w:pPr>
              <w:spacing w:after="0"/>
              <w:rPr>
                <w:rFonts w:asciiTheme="majorBidi" w:hAnsiTheme="majorBidi" w:cstheme="majorBidi"/>
                <w:sz w:val="16"/>
                <w:szCs w:val="16"/>
              </w:rPr>
            </w:pPr>
            <w:r w:rsidRPr="00840FF0">
              <w:rPr>
                <w:rFonts w:asciiTheme="majorBidi" w:hAnsiTheme="majorBidi" w:cstheme="majorBidi"/>
                <w:sz w:val="16"/>
                <w:szCs w:val="16"/>
              </w:rPr>
              <w:t>Appendix A Exhibit 1</w:t>
            </w:r>
          </w:p>
        </w:tc>
      </w:tr>
      <w:tr w:rsidR="00C472DE" w:rsidRPr="00840FF0" w14:paraId="69FE7093" w14:textId="77777777" w:rsidTr="00BE32D7">
        <w:trPr>
          <w:trHeight w:val="530"/>
        </w:trPr>
        <w:tc>
          <w:tcPr>
            <w:tcW w:w="248" w:type="pct"/>
            <w:vMerge/>
            <w:tcBorders>
              <w:top w:val="single" w:sz="6" w:space="0" w:color="000000"/>
              <w:bottom w:val="single" w:sz="8" w:space="0" w:color="000000"/>
            </w:tcBorders>
            <w:shd w:val="clear" w:color="auto" w:fill="F2F2F2" w:themeFill="background1" w:themeFillShade="F2"/>
            <w:vAlign w:val="center"/>
          </w:tcPr>
          <w:p w14:paraId="455CF9EB" w14:textId="77777777" w:rsidR="00C472DE" w:rsidRPr="00E1333E" w:rsidRDefault="00C472DE" w:rsidP="00490AC1">
            <w:pPr>
              <w:spacing w:after="0"/>
              <w:jc w:val="center"/>
              <w:rPr>
                <w:rFonts w:asciiTheme="majorBidi" w:hAnsiTheme="majorBidi" w:cstheme="majorBidi"/>
                <w:b/>
                <w:bCs/>
                <w:sz w:val="18"/>
                <w:szCs w:val="18"/>
              </w:rPr>
            </w:pPr>
          </w:p>
        </w:tc>
        <w:tc>
          <w:tcPr>
            <w:tcW w:w="1322" w:type="pct"/>
            <w:vMerge/>
            <w:tcBorders>
              <w:top w:val="single" w:sz="6" w:space="0" w:color="000000"/>
              <w:bottom w:val="single" w:sz="8" w:space="0" w:color="000000"/>
            </w:tcBorders>
            <w:shd w:val="clear" w:color="auto" w:fill="F2F2F2" w:themeFill="background1" w:themeFillShade="F2"/>
            <w:vAlign w:val="center"/>
          </w:tcPr>
          <w:p w14:paraId="1AEC8B15" w14:textId="77777777" w:rsidR="00C472DE" w:rsidRPr="00E1333E" w:rsidRDefault="00C472DE" w:rsidP="00490AC1">
            <w:pPr>
              <w:spacing w:after="0"/>
              <w:rPr>
                <w:rFonts w:asciiTheme="majorBidi" w:hAnsiTheme="majorBidi" w:cstheme="majorBidi"/>
                <w:sz w:val="18"/>
                <w:szCs w:val="18"/>
              </w:rPr>
            </w:pPr>
          </w:p>
        </w:tc>
        <w:tc>
          <w:tcPr>
            <w:tcW w:w="610" w:type="pct"/>
            <w:tcBorders>
              <w:top w:val="single" w:sz="6" w:space="0" w:color="000000"/>
              <w:bottom w:val="single" w:sz="8" w:space="0" w:color="000000"/>
            </w:tcBorders>
            <w:shd w:val="clear" w:color="auto" w:fill="F2F2F2" w:themeFill="background1" w:themeFillShade="F2"/>
            <w:vAlign w:val="center"/>
          </w:tcPr>
          <w:p w14:paraId="7FA06EE1" w14:textId="77777777" w:rsidR="00C472DE" w:rsidRPr="00840FF0" w:rsidRDefault="00C472DE" w:rsidP="00490AC1">
            <w:pPr>
              <w:spacing w:after="0"/>
              <w:rPr>
                <w:rFonts w:asciiTheme="majorBidi" w:hAnsiTheme="majorBidi" w:cstheme="majorBidi"/>
                <w:sz w:val="16"/>
                <w:szCs w:val="16"/>
              </w:rPr>
            </w:pPr>
          </w:p>
        </w:tc>
        <w:tc>
          <w:tcPr>
            <w:tcW w:w="1170" w:type="pct"/>
            <w:tcBorders>
              <w:top w:val="single" w:sz="6" w:space="0" w:color="000000"/>
              <w:bottom w:val="single" w:sz="8" w:space="0" w:color="000000"/>
            </w:tcBorders>
            <w:shd w:val="clear" w:color="auto" w:fill="F2F2F2" w:themeFill="background1" w:themeFillShade="F2"/>
            <w:vAlign w:val="center"/>
          </w:tcPr>
          <w:p w14:paraId="48CAAE2A" w14:textId="77777777" w:rsidR="00C472DE" w:rsidRPr="00840FF0" w:rsidRDefault="00C472DE" w:rsidP="00490AC1">
            <w:pPr>
              <w:spacing w:after="0"/>
              <w:jc w:val="center"/>
              <w:rPr>
                <w:rFonts w:asciiTheme="majorBidi" w:hAnsiTheme="majorBidi" w:cstheme="majorBidi"/>
                <w:sz w:val="16"/>
                <w:szCs w:val="16"/>
              </w:rPr>
            </w:pPr>
            <w:r w:rsidRPr="00840FF0">
              <w:rPr>
                <w:rFonts w:asciiTheme="majorBidi" w:hAnsiTheme="majorBidi" w:cstheme="majorBidi"/>
                <w:i/>
                <w:iCs/>
                <w:sz w:val="16"/>
                <w:szCs w:val="16"/>
              </w:rPr>
              <w:t xml:space="preserve">&lt; Please insert </w:t>
            </w:r>
            <w:r>
              <w:rPr>
                <w:rFonts w:asciiTheme="majorBidi" w:hAnsiTheme="majorBidi" w:cstheme="majorBidi"/>
                <w:i/>
                <w:iCs/>
                <w:sz w:val="16"/>
                <w:szCs w:val="16"/>
              </w:rPr>
              <w:t>PI/OE/</w:t>
            </w:r>
            <w:proofErr w:type="spellStart"/>
            <w:r>
              <w:rPr>
                <w:rFonts w:asciiTheme="majorBidi" w:hAnsiTheme="majorBidi" w:cstheme="majorBidi"/>
                <w:i/>
                <w:iCs/>
                <w:sz w:val="16"/>
                <w:szCs w:val="16"/>
              </w:rPr>
              <w:t>RD</w:t>
            </w:r>
            <w:r w:rsidRPr="00840FF0">
              <w:rPr>
                <w:rFonts w:asciiTheme="majorBidi" w:hAnsiTheme="majorBidi" w:cstheme="majorBidi"/>
                <w:i/>
                <w:iCs/>
                <w:sz w:val="16"/>
                <w:szCs w:val="16"/>
              </w:rPr>
              <w:t>Statement</w:t>
            </w:r>
            <w:proofErr w:type="spellEnd"/>
            <w:r w:rsidRPr="00840FF0">
              <w:rPr>
                <w:rFonts w:asciiTheme="majorBidi" w:hAnsiTheme="majorBidi" w:cstheme="majorBidi"/>
                <w:i/>
                <w:iCs/>
                <w:sz w:val="16"/>
                <w:szCs w:val="16"/>
              </w:rPr>
              <w:t xml:space="preserve"> here&gt;</w:t>
            </w:r>
          </w:p>
        </w:tc>
        <w:tc>
          <w:tcPr>
            <w:tcW w:w="560" w:type="pct"/>
            <w:tcBorders>
              <w:top w:val="single" w:sz="6" w:space="0" w:color="000000"/>
              <w:bottom w:val="single" w:sz="8" w:space="0" w:color="000000"/>
            </w:tcBorders>
            <w:shd w:val="clear" w:color="auto" w:fill="F2F2F2" w:themeFill="background1" w:themeFillShade="F2"/>
            <w:vAlign w:val="center"/>
          </w:tcPr>
          <w:p w14:paraId="228867FD" w14:textId="77777777" w:rsidR="00C472DE" w:rsidRPr="00840FF0" w:rsidRDefault="00C472DE" w:rsidP="00490AC1">
            <w:pPr>
              <w:spacing w:after="0"/>
              <w:rPr>
                <w:rFonts w:asciiTheme="majorBidi" w:hAnsiTheme="majorBidi" w:cstheme="majorBidi"/>
                <w:sz w:val="16"/>
                <w:szCs w:val="16"/>
              </w:rPr>
            </w:pPr>
          </w:p>
        </w:tc>
        <w:tc>
          <w:tcPr>
            <w:tcW w:w="480" w:type="pct"/>
            <w:tcBorders>
              <w:top w:val="single" w:sz="6" w:space="0" w:color="000000"/>
              <w:bottom w:val="single" w:sz="8" w:space="0" w:color="000000"/>
            </w:tcBorders>
            <w:shd w:val="clear" w:color="auto" w:fill="F2F2F2" w:themeFill="background1" w:themeFillShade="F2"/>
            <w:vAlign w:val="center"/>
          </w:tcPr>
          <w:p w14:paraId="660A0982" w14:textId="77777777" w:rsidR="00C472DE" w:rsidRPr="00840FF0" w:rsidRDefault="00C472DE" w:rsidP="00490AC1">
            <w:pPr>
              <w:spacing w:after="0"/>
              <w:jc w:val="center"/>
              <w:rPr>
                <w:rFonts w:asciiTheme="majorBidi" w:hAnsiTheme="majorBidi" w:cstheme="majorBidi"/>
                <w:sz w:val="16"/>
                <w:szCs w:val="16"/>
              </w:rPr>
            </w:pPr>
          </w:p>
        </w:tc>
        <w:tc>
          <w:tcPr>
            <w:tcW w:w="610" w:type="pct"/>
            <w:tcBorders>
              <w:top w:val="single" w:sz="6" w:space="0" w:color="000000"/>
              <w:bottom w:val="single" w:sz="8" w:space="0" w:color="000000"/>
            </w:tcBorders>
            <w:shd w:val="clear" w:color="auto" w:fill="F2F2F2" w:themeFill="background1" w:themeFillShade="F2"/>
            <w:vAlign w:val="center"/>
          </w:tcPr>
          <w:p w14:paraId="2A1BADB3" w14:textId="77777777" w:rsidR="00C472DE" w:rsidRPr="00840FF0" w:rsidRDefault="00C472DE" w:rsidP="00490AC1">
            <w:pPr>
              <w:spacing w:after="0"/>
              <w:jc w:val="center"/>
              <w:rPr>
                <w:rFonts w:asciiTheme="majorBidi" w:hAnsiTheme="majorBidi" w:cstheme="majorBidi"/>
                <w:sz w:val="16"/>
                <w:szCs w:val="16"/>
              </w:rPr>
            </w:pPr>
          </w:p>
        </w:tc>
      </w:tr>
      <w:tr w:rsidR="00BE32D7" w:rsidRPr="00840FF0" w14:paraId="1B185FC3" w14:textId="77777777" w:rsidTr="00BE32D7">
        <w:trPr>
          <w:trHeight w:val="85"/>
        </w:trPr>
        <w:tc>
          <w:tcPr>
            <w:tcW w:w="248" w:type="pct"/>
            <w:vMerge w:val="restart"/>
            <w:tcBorders>
              <w:top w:val="single" w:sz="8" w:space="0" w:color="000000"/>
            </w:tcBorders>
            <w:shd w:val="clear" w:color="auto" w:fill="D9E2F3" w:themeFill="accent1" w:themeFillTint="33"/>
            <w:vAlign w:val="center"/>
          </w:tcPr>
          <w:p w14:paraId="61319B0F" w14:textId="77777777" w:rsidR="00BE32D7" w:rsidRPr="00E1333E" w:rsidRDefault="00BE32D7" w:rsidP="00490AC1">
            <w:pPr>
              <w:spacing w:after="0"/>
              <w:jc w:val="center"/>
              <w:rPr>
                <w:rFonts w:asciiTheme="majorBidi" w:hAnsiTheme="majorBidi" w:cstheme="majorBidi"/>
                <w:b/>
                <w:bCs/>
                <w:sz w:val="18"/>
                <w:szCs w:val="18"/>
              </w:rPr>
            </w:pPr>
            <w:r w:rsidRPr="00E1333E">
              <w:rPr>
                <w:rFonts w:asciiTheme="majorBidi" w:hAnsiTheme="majorBidi" w:cstheme="majorBidi"/>
                <w:b/>
                <w:bCs/>
                <w:sz w:val="18"/>
                <w:szCs w:val="18"/>
              </w:rPr>
              <w:t>2</w:t>
            </w:r>
          </w:p>
        </w:tc>
        <w:tc>
          <w:tcPr>
            <w:tcW w:w="1322" w:type="pct"/>
            <w:vMerge w:val="restart"/>
            <w:tcBorders>
              <w:top w:val="single" w:sz="8" w:space="0" w:color="000000"/>
            </w:tcBorders>
            <w:shd w:val="clear" w:color="auto" w:fill="D9E2F3" w:themeFill="accent1" w:themeFillTint="33"/>
            <w:vAlign w:val="center"/>
          </w:tcPr>
          <w:p w14:paraId="47166F42" w14:textId="77777777" w:rsidR="00BE32D7" w:rsidRPr="00E1333E" w:rsidRDefault="00BE32D7" w:rsidP="00490AC1">
            <w:pPr>
              <w:spacing w:after="0"/>
              <w:rPr>
                <w:rFonts w:asciiTheme="majorBidi" w:hAnsiTheme="majorBidi" w:cstheme="majorBidi"/>
                <w:sz w:val="18"/>
                <w:szCs w:val="18"/>
              </w:rPr>
            </w:pPr>
            <w:r w:rsidRPr="00E1333E">
              <w:rPr>
                <w:rFonts w:asciiTheme="majorBidi" w:hAnsiTheme="majorBidi" w:cstheme="majorBidi"/>
                <w:sz w:val="18"/>
                <w:szCs w:val="18"/>
              </w:rPr>
              <w:t>…</w:t>
            </w:r>
          </w:p>
        </w:tc>
        <w:tc>
          <w:tcPr>
            <w:tcW w:w="610" w:type="pct"/>
            <w:tcBorders>
              <w:top w:val="single" w:sz="8" w:space="0" w:color="000000"/>
            </w:tcBorders>
            <w:shd w:val="clear" w:color="auto" w:fill="D9E2F3" w:themeFill="accent1" w:themeFillTint="33"/>
            <w:vAlign w:val="center"/>
          </w:tcPr>
          <w:p w14:paraId="42B70487" w14:textId="77777777" w:rsidR="00BE32D7" w:rsidRPr="00840FF0" w:rsidRDefault="00BE32D7" w:rsidP="00490AC1">
            <w:pPr>
              <w:spacing w:after="0"/>
              <w:jc w:val="center"/>
              <w:rPr>
                <w:rFonts w:asciiTheme="majorBidi" w:hAnsiTheme="majorBidi" w:cstheme="majorBidi"/>
                <w:sz w:val="16"/>
                <w:szCs w:val="16"/>
              </w:rPr>
            </w:pPr>
          </w:p>
        </w:tc>
        <w:tc>
          <w:tcPr>
            <w:tcW w:w="1170" w:type="pct"/>
            <w:tcBorders>
              <w:top w:val="single" w:sz="8" w:space="0" w:color="000000"/>
            </w:tcBorders>
            <w:shd w:val="clear" w:color="auto" w:fill="D9E2F3" w:themeFill="accent1" w:themeFillTint="33"/>
            <w:vAlign w:val="center"/>
          </w:tcPr>
          <w:p w14:paraId="023588D0" w14:textId="77777777" w:rsidR="00BE32D7" w:rsidRPr="00840FF0" w:rsidRDefault="00BE32D7" w:rsidP="00490AC1">
            <w:pPr>
              <w:spacing w:after="0"/>
              <w:jc w:val="center"/>
              <w:rPr>
                <w:rFonts w:asciiTheme="majorBidi" w:hAnsiTheme="majorBidi" w:cstheme="majorBidi"/>
                <w:sz w:val="16"/>
                <w:szCs w:val="16"/>
              </w:rPr>
            </w:pPr>
            <w:r w:rsidRPr="00840FF0">
              <w:rPr>
                <w:rFonts w:asciiTheme="majorBidi" w:hAnsiTheme="majorBidi" w:cstheme="majorBidi"/>
                <w:i/>
                <w:iCs/>
                <w:sz w:val="16"/>
                <w:szCs w:val="16"/>
              </w:rPr>
              <w:t xml:space="preserve">&lt; Please insert </w:t>
            </w:r>
            <w:r>
              <w:rPr>
                <w:rFonts w:asciiTheme="majorBidi" w:hAnsiTheme="majorBidi" w:cstheme="majorBidi"/>
                <w:i/>
                <w:iCs/>
                <w:sz w:val="16"/>
                <w:szCs w:val="16"/>
              </w:rPr>
              <w:t>PI/OE/</w:t>
            </w:r>
            <w:proofErr w:type="spellStart"/>
            <w:r>
              <w:rPr>
                <w:rFonts w:asciiTheme="majorBidi" w:hAnsiTheme="majorBidi" w:cstheme="majorBidi"/>
                <w:i/>
                <w:iCs/>
                <w:sz w:val="16"/>
                <w:szCs w:val="16"/>
              </w:rPr>
              <w:t>RD</w:t>
            </w:r>
            <w:r w:rsidRPr="00840FF0">
              <w:rPr>
                <w:rFonts w:asciiTheme="majorBidi" w:hAnsiTheme="majorBidi" w:cstheme="majorBidi"/>
                <w:i/>
                <w:iCs/>
                <w:sz w:val="16"/>
                <w:szCs w:val="16"/>
              </w:rPr>
              <w:t>Statement</w:t>
            </w:r>
            <w:proofErr w:type="spellEnd"/>
            <w:r w:rsidRPr="00840FF0">
              <w:rPr>
                <w:rFonts w:asciiTheme="majorBidi" w:hAnsiTheme="majorBidi" w:cstheme="majorBidi"/>
                <w:i/>
                <w:iCs/>
                <w:sz w:val="16"/>
                <w:szCs w:val="16"/>
              </w:rPr>
              <w:t xml:space="preserve"> here&gt;</w:t>
            </w:r>
          </w:p>
        </w:tc>
        <w:tc>
          <w:tcPr>
            <w:tcW w:w="560" w:type="pct"/>
            <w:tcBorders>
              <w:top w:val="single" w:sz="8" w:space="0" w:color="000000"/>
            </w:tcBorders>
            <w:shd w:val="clear" w:color="auto" w:fill="D9E2F3" w:themeFill="accent1" w:themeFillTint="33"/>
            <w:vAlign w:val="center"/>
          </w:tcPr>
          <w:p w14:paraId="4CF6596B" w14:textId="77777777" w:rsidR="00BE32D7" w:rsidRPr="00840FF0" w:rsidRDefault="00BE32D7" w:rsidP="00490AC1">
            <w:pPr>
              <w:spacing w:after="0"/>
              <w:jc w:val="center"/>
              <w:rPr>
                <w:rFonts w:asciiTheme="majorBidi" w:hAnsiTheme="majorBidi" w:cstheme="majorBidi"/>
                <w:sz w:val="16"/>
                <w:szCs w:val="16"/>
              </w:rPr>
            </w:pPr>
          </w:p>
        </w:tc>
        <w:tc>
          <w:tcPr>
            <w:tcW w:w="480" w:type="pct"/>
            <w:tcBorders>
              <w:top w:val="single" w:sz="8" w:space="0" w:color="000000"/>
            </w:tcBorders>
            <w:shd w:val="clear" w:color="auto" w:fill="D9E2F3" w:themeFill="accent1" w:themeFillTint="33"/>
            <w:vAlign w:val="center"/>
          </w:tcPr>
          <w:p w14:paraId="21D14580" w14:textId="77777777" w:rsidR="00BE32D7" w:rsidRPr="00840FF0" w:rsidRDefault="00BE32D7" w:rsidP="00490AC1">
            <w:pPr>
              <w:spacing w:after="0"/>
              <w:jc w:val="center"/>
              <w:rPr>
                <w:rFonts w:asciiTheme="majorBidi" w:hAnsiTheme="majorBidi" w:cstheme="majorBidi"/>
                <w:sz w:val="16"/>
                <w:szCs w:val="16"/>
              </w:rPr>
            </w:pPr>
          </w:p>
        </w:tc>
        <w:tc>
          <w:tcPr>
            <w:tcW w:w="610" w:type="pct"/>
            <w:tcBorders>
              <w:top w:val="single" w:sz="8" w:space="0" w:color="000000"/>
            </w:tcBorders>
            <w:shd w:val="clear" w:color="auto" w:fill="D9E2F3" w:themeFill="accent1" w:themeFillTint="33"/>
            <w:vAlign w:val="center"/>
          </w:tcPr>
          <w:p w14:paraId="1B233ED1" w14:textId="33AE9E29" w:rsidR="00BE32D7" w:rsidRPr="00840FF0" w:rsidRDefault="00BE32D7" w:rsidP="00490AC1">
            <w:pPr>
              <w:spacing w:after="0"/>
              <w:jc w:val="center"/>
              <w:rPr>
                <w:rFonts w:asciiTheme="majorBidi" w:hAnsiTheme="majorBidi" w:cstheme="majorBidi"/>
                <w:sz w:val="16"/>
                <w:szCs w:val="16"/>
              </w:rPr>
            </w:pPr>
          </w:p>
        </w:tc>
      </w:tr>
      <w:tr w:rsidR="00BE32D7" w:rsidRPr="00840FF0" w14:paraId="5AF1289E" w14:textId="77777777" w:rsidTr="00BE32D7">
        <w:trPr>
          <w:trHeight w:val="85"/>
        </w:trPr>
        <w:tc>
          <w:tcPr>
            <w:tcW w:w="248" w:type="pct"/>
            <w:vMerge/>
            <w:vAlign w:val="center"/>
          </w:tcPr>
          <w:p w14:paraId="111E746A" w14:textId="77777777" w:rsidR="00BE32D7" w:rsidRPr="00840FF0" w:rsidRDefault="00BE32D7" w:rsidP="00490AC1">
            <w:pPr>
              <w:spacing w:after="0"/>
              <w:jc w:val="center"/>
              <w:rPr>
                <w:rFonts w:asciiTheme="majorBidi" w:hAnsiTheme="majorBidi" w:cstheme="majorBidi"/>
                <w:sz w:val="16"/>
                <w:szCs w:val="16"/>
              </w:rPr>
            </w:pPr>
          </w:p>
        </w:tc>
        <w:tc>
          <w:tcPr>
            <w:tcW w:w="1322" w:type="pct"/>
            <w:vMerge/>
            <w:vAlign w:val="center"/>
          </w:tcPr>
          <w:p w14:paraId="5864BF4D" w14:textId="77777777" w:rsidR="00BE32D7" w:rsidRPr="00840FF0" w:rsidRDefault="00BE32D7" w:rsidP="00490AC1">
            <w:pPr>
              <w:spacing w:after="0"/>
              <w:rPr>
                <w:rFonts w:asciiTheme="majorBidi" w:hAnsiTheme="majorBidi" w:cstheme="majorBidi"/>
                <w:sz w:val="16"/>
                <w:szCs w:val="16"/>
              </w:rPr>
            </w:pPr>
          </w:p>
        </w:tc>
        <w:tc>
          <w:tcPr>
            <w:tcW w:w="610" w:type="pct"/>
            <w:shd w:val="clear" w:color="auto" w:fill="D9E2F3" w:themeFill="accent1" w:themeFillTint="33"/>
            <w:vAlign w:val="center"/>
          </w:tcPr>
          <w:p w14:paraId="2C0BE10A" w14:textId="77777777" w:rsidR="00BE32D7" w:rsidRPr="00840FF0" w:rsidRDefault="00BE32D7" w:rsidP="00490AC1">
            <w:pPr>
              <w:spacing w:after="0"/>
              <w:jc w:val="center"/>
              <w:rPr>
                <w:rFonts w:asciiTheme="majorBidi" w:hAnsiTheme="majorBidi" w:cstheme="majorBidi"/>
                <w:sz w:val="16"/>
                <w:szCs w:val="16"/>
              </w:rPr>
            </w:pPr>
          </w:p>
        </w:tc>
        <w:tc>
          <w:tcPr>
            <w:tcW w:w="1170" w:type="pct"/>
            <w:shd w:val="clear" w:color="auto" w:fill="D9E2F3" w:themeFill="accent1" w:themeFillTint="33"/>
            <w:vAlign w:val="center"/>
          </w:tcPr>
          <w:p w14:paraId="5EC4FDF8" w14:textId="77777777" w:rsidR="00BE32D7" w:rsidRPr="00840FF0" w:rsidRDefault="00BE32D7" w:rsidP="00490AC1">
            <w:pPr>
              <w:spacing w:after="0"/>
              <w:jc w:val="center"/>
              <w:rPr>
                <w:rFonts w:asciiTheme="majorBidi" w:hAnsiTheme="majorBidi" w:cstheme="majorBidi"/>
                <w:sz w:val="16"/>
                <w:szCs w:val="16"/>
              </w:rPr>
            </w:pPr>
            <w:r w:rsidRPr="00840FF0">
              <w:rPr>
                <w:rFonts w:asciiTheme="majorBidi" w:hAnsiTheme="majorBidi" w:cstheme="majorBidi"/>
                <w:i/>
                <w:iCs/>
                <w:sz w:val="16"/>
                <w:szCs w:val="16"/>
              </w:rPr>
              <w:t xml:space="preserve">&lt; Please insert </w:t>
            </w:r>
            <w:r>
              <w:rPr>
                <w:rFonts w:asciiTheme="majorBidi" w:hAnsiTheme="majorBidi" w:cstheme="majorBidi"/>
                <w:i/>
                <w:iCs/>
                <w:sz w:val="16"/>
                <w:szCs w:val="16"/>
              </w:rPr>
              <w:t>PI/OE/</w:t>
            </w:r>
            <w:proofErr w:type="spellStart"/>
            <w:r>
              <w:rPr>
                <w:rFonts w:asciiTheme="majorBidi" w:hAnsiTheme="majorBidi" w:cstheme="majorBidi"/>
                <w:i/>
                <w:iCs/>
                <w:sz w:val="16"/>
                <w:szCs w:val="16"/>
              </w:rPr>
              <w:t>RD</w:t>
            </w:r>
            <w:r w:rsidRPr="00840FF0">
              <w:rPr>
                <w:rFonts w:asciiTheme="majorBidi" w:hAnsiTheme="majorBidi" w:cstheme="majorBidi"/>
                <w:i/>
                <w:iCs/>
                <w:sz w:val="16"/>
                <w:szCs w:val="16"/>
              </w:rPr>
              <w:t>Statement</w:t>
            </w:r>
            <w:proofErr w:type="spellEnd"/>
            <w:r w:rsidRPr="00840FF0">
              <w:rPr>
                <w:rFonts w:asciiTheme="majorBidi" w:hAnsiTheme="majorBidi" w:cstheme="majorBidi"/>
                <w:i/>
                <w:iCs/>
                <w:sz w:val="16"/>
                <w:szCs w:val="16"/>
              </w:rPr>
              <w:t xml:space="preserve"> here&gt;</w:t>
            </w:r>
          </w:p>
        </w:tc>
        <w:tc>
          <w:tcPr>
            <w:tcW w:w="560" w:type="pct"/>
            <w:shd w:val="clear" w:color="auto" w:fill="D9E2F3" w:themeFill="accent1" w:themeFillTint="33"/>
            <w:vAlign w:val="center"/>
          </w:tcPr>
          <w:p w14:paraId="45F9AD5A" w14:textId="77777777" w:rsidR="00BE32D7" w:rsidRPr="00840FF0" w:rsidRDefault="00BE32D7" w:rsidP="00490AC1">
            <w:pPr>
              <w:spacing w:after="0"/>
              <w:jc w:val="center"/>
              <w:rPr>
                <w:rFonts w:asciiTheme="majorBidi" w:hAnsiTheme="majorBidi" w:cstheme="majorBidi"/>
                <w:sz w:val="16"/>
                <w:szCs w:val="16"/>
              </w:rPr>
            </w:pPr>
          </w:p>
        </w:tc>
        <w:tc>
          <w:tcPr>
            <w:tcW w:w="480" w:type="pct"/>
            <w:shd w:val="clear" w:color="auto" w:fill="D9E2F3" w:themeFill="accent1" w:themeFillTint="33"/>
            <w:vAlign w:val="center"/>
          </w:tcPr>
          <w:p w14:paraId="167C2546" w14:textId="77777777" w:rsidR="00BE32D7" w:rsidRPr="00840FF0" w:rsidRDefault="00BE32D7" w:rsidP="00490AC1">
            <w:pPr>
              <w:spacing w:after="0"/>
              <w:jc w:val="center"/>
              <w:rPr>
                <w:rFonts w:asciiTheme="majorBidi" w:hAnsiTheme="majorBidi" w:cstheme="majorBidi"/>
                <w:sz w:val="16"/>
                <w:szCs w:val="16"/>
              </w:rPr>
            </w:pPr>
          </w:p>
        </w:tc>
        <w:tc>
          <w:tcPr>
            <w:tcW w:w="610" w:type="pct"/>
            <w:shd w:val="clear" w:color="auto" w:fill="D9E2F3" w:themeFill="accent1" w:themeFillTint="33"/>
            <w:vAlign w:val="center"/>
          </w:tcPr>
          <w:p w14:paraId="24D5C1A9" w14:textId="0DCB293C" w:rsidR="00BE32D7" w:rsidRPr="00840FF0" w:rsidRDefault="00BE32D7" w:rsidP="00490AC1">
            <w:pPr>
              <w:spacing w:after="0"/>
              <w:jc w:val="center"/>
              <w:rPr>
                <w:rFonts w:asciiTheme="majorBidi" w:hAnsiTheme="majorBidi" w:cstheme="majorBidi"/>
                <w:sz w:val="16"/>
                <w:szCs w:val="16"/>
              </w:rPr>
            </w:pPr>
          </w:p>
        </w:tc>
      </w:tr>
    </w:tbl>
    <w:p w14:paraId="70B0178D" w14:textId="77777777" w:rsidR="00C472DE" w:rsidRPr="00840FF0" w:rsidRDefault="00C472DE" w:rsidP="00C472DE">
      <w:pPr>
        <w:tabs>
          <w:tab w:val="left" w:pos="3450"/>
        </w:tabs>
        <w:spacing w:after="0"/>
        <w:rPr>
          <w:rFonts w:asciiTheme="majorBidi" w:hAnsiTheme="majorBidi" w:cstheme="majorBidi"/>
          <w:b/>
          <w:bCs/>
        </w:rPr>
      </w:pPr>
    </w:p>
    <w:p w14:paraId="73E874C9" w14:textId="77777777" w:rsidR="00C472DE" w:rsidRPr="00840FF0" w:rsidRDefault="00C472DE" w:rsidP="00853075">
      <w:pPr>
        <w:tabs>
          <w:tab w:val="left" w:pos="3450"/>
        </w:tabs>
        <w:spacing w:after="0"/>
        <w:rPr>
          <w:rFonts w:asciiTheme="majorBidi" w:hAnsiTheme="majorBidi" w:cstheme="majorBidi"/>
          <w:b/>
          <w:bCs/>
        </w:rPr>
      </w:pPr>
    </w:p>
    <w:p w14:paraId="0DA83362" w14:textId="77777777" w:rsidR="00707750" w:rsidRDefault="00707750" w:rsidP="00753588">
      <w:pPr>
        <w:pStyle w:val="Heading1"/>
      </w:pPr>
      <w:bookmarkStart w:id="7" w:name="_Toc147650605"/>
      <w:r w:rsidRPr="00840FF0">
        <w:lastRenderedPageBreak/>
        <w:t>ASSESSMENT RESULTS &amp; FINDINGS</w:t>
      </w:r>
      <w:bookmarkEnd w:id="7"/>
    </w:p>
    <w:p w14:paraId="4540396A" w14:textId="77777777" w:rsidR="00C82B1D" w:rsidRPr="00C82B1D" w:rsidRDefault="00C82B1D" w:rsidP="00C82B1D">
      <w:pPr>
        <w:rPr>
          <w:i/>
          <w:iCs/>
          <w:color w:val="767171" w:themeColor="background2" w:themeShade="80"/>
          <w:sz w:val="18"/>
          <w:szCs w:val="18"/>
        </w:rPr>
      </w:pPr>
      <w:r w:rsidRPr="00C82B1D">
        <w:rPr>
          <w:i/>
          <w:iCs/>
          <w:color w:val="767171" w:themeColor="background2" w:themeShade="80"/>
          <w:sz w:val="18"/>
          <w:szCs w:val="18"/>
        </w:rPr>
        <w:t>&lt;&lt; Please embed the information required in the following table from the OAS by proceeding as follows:</w:t>
      </w:r>
    </w:p>
    <w:p w14:paraId="4BE76BA7" w14:textId="77777777" w:rsidR="00C82B1D" w:rsidRPr="00C82B1D" w:rsidRDefault="00C82B1D" w:rsidP="00C82B1D">
      <w:pPr>
        <w:numPr>
          <w:ilvl w:val="0"/>
          <w:numId w:val="21"/>
        </w:numPr>
        <w:rPr>
          <w:i/>
          <w:iCs/>
          <w:color w:val="767171" w:themeColor="background2" w:themeShade="80"/>
          <w:sz w:val="18"/>
          <w:szCs w:val="18"/>
        </w:rPr>
      </w:pPr>
      <w:r w:rsidRPr="00C82B1D">
        <w:rPr>
          <w:i/>
          <w:iCs/>
          <w:color w:val="767171" w:themeColor="background2" w:themeShade="80"/>
          <w:sz w:val="18"/>
          <w:szCs w:val="18"/>
        </w:rPr>
        <w:t xml:space="preserve">Download the *.pdf file from the </w:t>
      </w:r>
      <w:proofErr w:type="gramStart"/>
      <w:r w:rsidRPr="00C82B1D">
        <w:rPr>
          <w:i/>
          <w:iCs/>
          <w:color w:val="767171" w:themeColor="background2" w:themeShade="80"/>
          <w:sz w:val="18"/>
          <w:szCs w:val="18"/>
        </w:rPr>
        <w:t>OAS,  by</w:t>
      </w:r>
      <w:proofErr w:type="gramEnd"/>
      <w:r w:rsidRPr="00C82B1D">
        <w:rPr>
          <w:i/>
          <w:iCs/>
          <w:color w:val="767171" w:themeColor="background2" w:themeShade="80"/>
          <w:sz w:val="18"/>
          <w:szCs w:val="18"/>
        </w:rPr>
        <w:t xml:space="preserve"> following the steps below:</w:t>
      </w:r>
    </w:p>
    <w:p w14:paraId="0819BED6" w14:textId="77777777" w:rsidR="00C82B1D" w:rsidRPr="00C82B1D" w:rsidRDefault="00C82B1D" w:rsidP="00C82B1D">
      <w:pPr>
        <w:numPr>
          <w:ilvl w:val="0"/>
          <w:numId w:val="22"/>
        </w:numPr>
        <w:rPr>
          <w:i/>
          <w:iCs/>
          <w:color w:val="767171" w:themeColor="background2" w:themeShade="80"/>
          <w:sz w:val="18"/>
          <w:szCs w:val="18"/>
        </w:rPr>
      </w:pPr>
      <w:r w:rsidRPr="00C82B1D">
        <w:rPr>
          <w:i/>
          <w:iCs/>
          <w:color w:val="767171" w:themeColor="background2" w:themeShade="80"/>
          <w:sz w:val="18"/>
          <w:szCs w:val="18"/>
        </w:rPr>
        <w:t>Go to the menu: Reporting&gt; Annual Report Tables</w:t>
      </w:r>
    </w:p>
    <w:p w14:paraId="5EBAD110" w14:textId="77777777" w:rsidR="00C82B1D" w:rsidRPr="00C82B1D" w:rsidRDefault="00C82B1D" w:rsidP="00C82B1D">
      <w:pPr>
        <w:numPr>
          <w:ilvl w:val="0"/>
          <w:numId w:val="22"/>
        </w:numPr>
        <w:rPr>
          <w:i/>
          <w:iCs/>
          <w:color w:val="767171" w:themeColor="background2" w:themeShade="80"/>
          <w:sz w:val="18"/>
          <w:szCs w:val="18"/>
        </w:rPr>
      </w:pPr>
      <w:r w:rsidRPr="00C82B1D">
        <w:rPr>
          <w:i/>
          <w:iCs/>
          <w:color w:val="767171" w:themeColor="background2" w:themeShade="80"/>
          <w:sz w:val="18"/>
          <w:szCs w:val="18"/>
        </w:rPr>
        <w:t>Select the Current Academic year.</w:t>
      </w:r>
    </w:p>
    <w:p w14:paraId="3FF32AEE" w14:textId="77777777" w:rsidR="00C82B1D" w:rsidRPr="00C82B1D" w:rsidRDefault="00C82B1D" w:rsidP="00C82B1D">
      <w:pPr>
        <w:numPr>
          <w:ilvl w:val="0"/>
          <w:numId w:val="22"/>
        </w:numPr>
        <w:rPr>
          <w:i/>
          <w:iCs/>
          <w:color w:val="767171" w:themeColor="background2" w:themeShade="80"/>
          <w:sz w:val="18"/>
          <w:szCs w:val="18"/>
        </w:rPr>
      </w:pPr>
      <w:r w:rsidRPr="00C82B1D">
        <w:rPr>
          <w:i/>
          <w:iCs/>
          <w:color w:val="767171" w:themeColor="background2" w:themeShade="80"/>
          <w:sz w:val="18"/>
          <w:szCs w:val="18"/>
        </w:rPr>
        <w:t>Click the “View” link in front of the row table “Summary of Assessment Results collected during the current academic year (PLO Level).”</w:t>
      </w:r>
    </w:p>
    <w:p w14:paraId="6EC2B750" w14:textId="77777777" w:rsidR="00C82B1D" w:rsidRPr="00C82B1D" w:rsidRDefault="00C82B1D" w:rsidP="00C82B1D">
      <w:pPr>
        <w:numPr>
          <w:ilvl w:val="0"/>
          <w:numId w:val="22"/>
        </w:numPr>
        <w:rPr>
          <w:i/>
          <w:iCs/>
          <w:color w:val="767171" w:themeColor="background2" w:themeShade="80"/>
          <w:sz w:val="18"/>
          <w:szCs w:val="18"/>
        </w:rPr>
      </w:pPr>
      <w:r w:rsidRPr="00C82B1D">
        <w:rPr>
          <w:i/>
          <w:iCs/>
          <w:color w:val="767171" w:themeColor="background2" w:themeShade="80"/>
          <w:sz w:val="18"/>
          <w:szCs w:val="18"/>
        </w:rPr>
        <w:t>Export the report in pdf format.</w:t>
      </w:r>
    </w:p>
    <w:p w14:paraId="3EFF6383" w14:textId="77777777" w:rsidR="00C82B1D" w:rsidRPr="00C82B1D" w:rsidRDefault="00C82B1D" w:rsidP="00C82B1D">
      <w:pPr>
        <w:numPr>
          <w:ilvl w:val="0"/>
          <w:numId w:val="23"/>
        </w:numPr>
        <w:rPr>
          <w:i/>
          <w:iCs/>
          <w:color w:val="767171" w:themeColor="background2" w:themeShade="80"/>
          <w:sz w:val="18"/>
          <w:szCs w:val="18"/>
        </w:rPr>
      </w:pPr>
      <w:r w:rsidRPr="00C82B1D">
        <w:rPr>
          <w:i/>
          <w:iCs/>
          <w:color w:val="767171" w:themeColor="background2" w:themeShade="80"/>
          <w:sz w:val="18"/>
          <w:szCs w:val="18"/>
        </w:rPr>
        <w:t>Insert cursor inside the corresponding “Embedded Report from OAS” cell and follow the next steps:</w:t>
      </w:r>
    </w:p>
    <w:p w14:paraId="66995E59" w14:textId="77777777" w:rsidR="00C82B1D" w:rsidRPr="00C82B1D" w:rsidRDefault="00C82B1D" w:rsidP="00C82B1D">
      <w:pPr>
        <w:numPr>
          <w:ilvl w:val="0"/>
          <w:numId w:val="24"/>
        </w:numPr>
        <w:rPr>
          <w:i/>
          <w:iCs/>
          <w:color w:val="767171" w:themeColor="background2" w:themeShade="80"/>
          <w:sz w:val="18"/>
          <w:szCs w:val="18"/>
        </w:rPr>
      </w:pPr>
      <w:r w:rsidRPr="00C82B1D">
        <w:rPr>
          <w:i/>
          <w:iCs/>
          <w:color w:val="767171" w:themeColor="background2" w:themeShade="80"/>
          <w:sz w:val="18"/>
          <w:szCs w:val="18"/>
        </w:rPr>
        <w:t>Click Insert &gt; Object &gt; Create from File.</w:t>
      </w:r>
    </w:p>
    <w:p w14:paraId="24C55A4B" w14:textId="77777777" w:rsidR="00C82B1D" w:rsidRPr="00C82B1D" w:rsidRDefault="00C82B1D" w:rsidP="00C82B1D">
      <w:pPr>
        <w:numPr>
          <w:ilvl w:val="0"/>
          <w:numId w:val="24"/>
        </w:numPr>
        <w:rPr>
          <w:i/>
          <w:iCs/>
          <w:color w:val="767171" w:themeColor="background2" w:themeShade="80"/>
          <w:sz w:val="18"/>
          <w:szCs w:val="18"/>
        </w:rPr>
      </w:pPr>
      <w:r w:rsidRPr="00C82B1D">
        <w:rPr>
          <w:i/>
          <w:iCs/>
          <w:color w:val="767171" w:themeColor="background2" w:themeShade="80"/>
          <w:sz w:val="18"/>
          <w:szCs w:val="18"/>
        </w:rPr>
        <w:t>Browse for the PDF you want to insert.</w:t>
      </w:r>
    </w:p>
    <w:p w14:paraId="4225C08B" w14:textId="77777777" w:rsidR="00C82B1D" w:rsidRPr="00C82B1D" w:rsidRDefault="00C82B1D" w:rsidP="00C82B1D">
      <w:pPr>
        <w:numPr>
          <w:ilvl w:val="0"/>
          <w:numId w:val="24"/>
        </w:numPr>
        <w:rPr>
          <w:i/>
          <w:iCs/>
          <w:color w:val="767171" w:themeColor="background2" w:themeShade="80"/>
          <w:sz w:val="18"/>
          <w:szCs w:val="18"/>
        </w:rPr>
      </w:pPr>
      <w:r w:rsidRPr="00C82B1D">
        <w:rPr>
          <w:i/>
          <w:iCs/>
          <w:color w:val="767171" w:themeColor="background2" w:themeShade="80"/>
          <w:sz w:val="18"/>
          <w:szCs w:val="18"/>
        </w:rPr>
        <w:t>Select the file and tick the "Display as icon" box</w:t>
      </w:r>
    </w:p>
    <w:p w14:paraId="0503859E" w14:textId="5D0A08DE" w:rsidR="00C82B1D" w:rsidRPr="00C82B1D" w:rsidRDefault="00C82B1D" w:rsidP="00C82B1D">
      <w:pPr>
        <w:numPr>
          <w:ilvl w:val="0"/>
          <w:numId w:val="24"/>
        </w:numPr>
        <w:rPr>
          <w:i/>
          <w:iCs/>
          <w:color w:val="767171" w:themeColor="background2" w:themeShade="80"/>
          <w:sz w:val="18"/>
          <w:szCs w:val="18"/>
        </w:rPr>
      </w:pPr>
      <w:r w:rsidRPr="00C82B1D">
        <w:rPr>
          <w:i/>
          <w:iCs/>
          <w:color w:val="767171" w:themeColor="background2" w:themeShade="80"/>
          <w:sz w:val="18"/>
          <w:szCs w:val="18"/>
        </w:rPr>
        <w:t>Click Okay.&gt;&gt;</w:t>
      </w:r>
    </w:p>
    <w:p w14:paraId="7CFA19DE" w14:textId="77777777" w:rsidR="00C82B1D" w:rsidRPr="00C82B1D" w:rsidRDefault="00C82B1D" w:rsidP="00C82B1D"/>
    <w:p w14:paraId="5C59C36F" w14:textId="4560C9B1" w:rsidR="00AF1462" w:rsidRDefault="0056226A" w:rsidP="004D526F">
      <w:pPr>
        <w:pStyle w:val="Heading2"/>
      </w:pPr>
      <w:r>
        <w:t xml:space="preserve">Direct Assessment </w:t>
      </w:r>
      <w:r w:rsidR="004D526F">
        <w:t>R</w:t>
      </w:r>
      <w:r w:rsidR="00AF1462" w:rsidRPr="00840FF0">
        <w:t xml:space="preserve">esults and </w:t>
      </w:r>
      <w:r w:rsidR="004D526F">
        <w:t>Findings for the Current Academic Y</w:t>
      </w:r>
      <w:r w:rsidR="00AF1462" w:rsidRPr="00840FF0">
        <w:t>ear</w:t>
      </w:r>
    </w:p>
    <w:p w14:paraId="50C80797" w14:textId="4C8B8539" w:rsidR="0056226A" w:rsidRPr="0056226A" w:rsidRDefault="0056226A" w:rsidP="0056226A">
      <w:pPr>
        <w:pStyle w:val="Heading3"/>
      </w:pPr>
      <w:r>
        <w:t>PLO Level</w:t>
      </w:r>
    </w:p>
    <w:p w14:paraId="5E8A5181" w14:textId="17EA0F58" w:rsidR="00BE32D7" w:rsidRDefault="00BE32D7" w:rsidP="00BE32D7">
      <w:pPr>
        <w:pStyle w:val="ListParagraph"/>
        <w:spacing w:after="0" w:line="264" w:lineRule="auto"/>
        <w:ind w:left="360"/>
        <w:jc w:val="both"/>
        <w:rPr>
          <w:rFonts w:asciiTheme="majorBidi" w:hAnsiTheme="majorBidi" w:cstheme="majorBidi"/>
          <w:color w:val="365F91"/>
          <w:sz w:val="22"/>
          <w:szCs w:val="22"/>
        </w:rPr>
      </w:pPr>
      <w:bookmarkStart w:id="8" w:name="_Ref100992365"/>
      <w:r w:rsidRPr="00840FF0">
        <w:rPr>
          <w:rFonts w:asciiTheme="majorBidi" w:hAnsiTheme="majorBidi" w:cstheme="majorBidi"/>
          <w:color w:val="365F91"/>
          <w:sz w:val="22"/>
          <w:szCs w:val="22"/>
        </w:rPr>
        <w:t xml:space="preserve"> </w:t>
      </w:r>
    </w:p>
    <w:tbl>
      <w:tblPr>
        <w:tblStyle w:val="TableGrid"/>
        <w:tblW w:w="0" w:type="auto"/>
        <w:tblLook w:val="04A0" w:firstRow="1" w:lastRow="0" w:firstColumn="1" w:lastColumn="0" w:noHBand="0" w:noVBand="1"/>
      </w:tblPr>
      <w:tblGrid>
        <w:gridCol w:w="6655"/>
        <w:gridCol w:w="3243"/>
      </w:tblGrid>
      <w:tr w:rsidR="00BE32D7" w:rsidRPr="005A0B97" w14:paraId="38EA4065" w14:textId="77777777" w:rsidTr="00CE0261">
        <w:tc>
          <w:tcPr>
            <w:tcW w:w="6655" w:type="dxa"/>
            <w:shd w:val="clear" w:color="auto" w:fill="D9D9D9" w:themeFill="background1" w:themeFillShade="D9"/>
          </w:tcPr>
          <w:p w14:paraId="4CB372B8" w14:textId="77777777" w:rsidR="00BE32D7" w:rsidRPr="005A0B97" w:rsidRDefault="00BE32D7" w:rsidP="00CE0261">
            <w:pPr>
              <w:spacing w:line="264" w:lineRule="auto"/>
              <w:jc w:val="lowKashida"/>
              <w:rPr>
                <w:rFonts w:asciiTheme="majorBidi" w:hAnsiTheme="majorBidi" w:cstheme="majorBidi"/>
                <w:sz w:val="22"/>
                <w:szCs w:val="22"/>
              </w:rPr>
            </w:pPr>
            <w:r>
              <w:rPr>
                <w:rFonts w:asciiTheme="majorBidi" w:hAnsiTheme="majorBidi" w:cstheme="majorBidi"/>
                <w:b/>
                <w:bCs/>
                <w:sz w:val="22"/>
                <w:szCs w:val="22"/>
              </w:rPr>
              <w:t>Item</w:t>
            </w:r>
          </w:p>
        </w:tc>
        <w:tc>
          <w:tcPr>
            <w:tcW w:w="3243" w:type="dxa"/>
            <w:shd w:val="clear" w:color="auto" w:fill="D9D9D9" w:themeFill="background1" w:themeFillShade="D9"/>
          </w:tcPr>
          <w:p w14:paraId="1B44C946" w14:textId="77777777" w:rsidR="00BE32D7" w:rsidRDefault="00BE32D7" w:rsidP="00CE0261">
            <w:pPr>
              <w:spacing w:line="264" w:lineRule="auto"/>
              <w:jc w:val="center"/>
              <w:rPr>
                <w:noProof/>
              </w:rPr>
            </w:pPr>
            <w:r w:rsidRPr="00490AC1">
              <w:rPr>
                <w:rFonts w:asciiTheme="majorBidi" w:hAnsiTheme="majorBidi" w:cstheme="majorBidi"/>
                <w:b/>
                <w:bCs/>
                <w:sz w:val="22"/>
                <w:szCs w:val="22"/>
              </w:rPr>
              <w:t>Embedded Report</w:t>
            </w:r>
            <w:r>
              <w:rPr>
                <w:rFonts w:asciiTheme="majorBidi" w:hAnsiTheme="majorBidi" w:cstheme="majorBidi"/>
                <w:b/>
                <w:bCs/>
                <w:sz w:val="22"/>
                <w:szCs w:val="22"/>
              </w:rPr>
              <w:t xml:space="preserve"> from OAS</w:t>
            </w:r>
          </w:p>
        </w:tc>
      </w:tr>
      <w:tr w:rsidR="00BE32D7" w:rsidRPr="005A0B97" w14:paraId="08D16586" w14:textId="77777777" w:rsidTr="00CE0261">
        <w:tc>
          <w:tcPr>
            <w:tcW w:w="6655" w:type="dxa"/>
          </w:tcPr>
          <w:p w14:paraId="0DB544DA" w14:textId="282B023C" w:rsidR="00BE32D7" w:rsidRPr="005A0B97" w:rsidRDefault="00BE32D7" w:rsidP="00CE0261">
            <w:pPr>
              <w:spacing w:line="264" w:lineRule="auto"/>
              <w:jc w:val="lowKashida"/>
              <w:rPr>
                <w:rFonts w:asciiTheme="majorBidi" w:hAnsiTheme="majorBidi" w:cstheme="majorBidi"/>
                <w:sz w:val="22"/>
                <w:szCs w:val="22"/>
              </w:rPr>
            </w:pPr>
            <w:r w:rsidRPr="00BE32D7">
              <w:rPr>
                <w:rFonts w:asciiTheme="majorBidi" w:hAnsiTheme="majorBidi" w:cstheme="majorBidi"/>
                <w:sz w:val="22"/>
                <w:szCs w:val="22"/>
              </w:rPr>
              <w:t>Summary of Assessment Results collected during the current academic year</w:t>
            </w:r>
            <w:r w:rsidR="008666D2">
              <w:rPr>
                <w:rFonts w:asciiTheme="majorBidi" w:hAnsiTheme="majorBidi" w:cstheme="majorBidi"/>
                <w:sz w:val="22"/>
                <w:szCs w:val="22"/>
              </w:rPr>
              <w:t xml:space="preserve"> (PLO Level)</w:t>
            </w:r>
          </w:p>
        </w:tc>
        <w:tc>
          <w:tcPr>
            <w:tcW w:w="3243" w:type="dxa"/>
          </w:tcPr>
          <w:p w14:paraId="7E1F10B8" w14:textId="1547EB2A" w:rsidR="00BE32D7" w:rsidRPr="005A0B97" w:rsidRDefault="00BE32D7" w:rsidP="00CE0261">
            <w:pPr>
              <w:spacing w:line="264" w:lineRule="auto"/>
              <w:jc w:val="center"/>
              <w:rPr>
                <w:rFonts w:asciiTheme="majorBidi" w:hAnsiTheme="majorBidi" w:cstheme="majorBidi"/>
                <w:sz w:val="22"/>
                <w:szCs w:val="22"/>
              </w:rPr>
            </w:pPr>
          </w:p>
        </w:tc>
      </w:tr>
      <w:bookmarkEnd w:id="8"/>
    </w:tbl>
    <w:p w14:paraId="2D13E0B3" w14:textId="6E64A155" w:rsidR="00BD3159" w:rsidRDefault="00BD3159" w:rsidP="00745B51">
      <w:pPr>
        <w:spacing w:after="0"/>
        <w:jc w:val="both"/>
        <w:rPr>
          <w:rFonts w:asciiTheme="majorBidi" w:hAnsiTheme="majorBidi" w:cstheme="majorBidi"/>
          <w:color w:val="365F91"/>
          <w:sz w:val="22"/>
          <w:szCs w:val="22"/>
        </w:rPr>
      </w:pPr>
    </w:p>
    <w:p w14:paraId="258E2135" w14:textId="77777777" w:rsidR="00BD3159" w:rsidRDefault="00BD3159">
      <w:pPr>
        <w:spacing w:after="0"/>
        <w:rPr>
          <w:rFonts w:asciiTheme="majorBidi" w:hAnsiTheme="majorBidi" w:cstheme="majorBidi"/>
          <w:color w:val="365F91"/>
          <w:sz w:val="22"/>
          <w:szCs w:val="22"/>
        </w:rPr>
      </w:pPr>
      <w:r>
        <w:rPr>
          <w:rFonts w:asciiTheme="majorBidi" w:hAnsiTheme="majorBidi" w:cstheme="majorBidi"/>
          <w:color w:val="365F91"/>
          <w:sz w:val="22"/>
          <w:szCs w:val="22"/>
        </w:rPr>
        <w:br w:type="page"/>
      </w:r>
    </w:p>
    <w:p w14:paraId="215E973E" w14:textId="36E5D1B4" w:rsidR="0056226A" w:rsidRPr="0056226A" w:rsidRDefault="0056226A" w:rsidP="0056226A">
      <w:pPr>
        <w:pStyle w:val="Heading3"/>
      </w:pPr>
      <w:r>
        <w:lastRenderedPageBreak/>
        <w:t>Rubric Dimension Level</w:t>
      </w:r>
    </w:p>
    <w:p w14:paraId="73524732" w14:textId="3A356AAE" w:rsidR="0056226A" w:rsidRDefault="0056226A" w:rsidP="00745B51">
      <w:pPr>
        <w:spacing w:after="0"/>
        <w:jc w:val="both"/>
        <w:rPr>
          <w:rFonts w:asciiTheme="majorBidi" w:hAnsiTheme="majorBidi" w:cstheme="majorBidi"/>
          <w:color w:val="365F91"/>
          <w:sz w:val="22"/>
          <w:szCs w:val="22"/>
        </w:rPr>
      </w:pPr>
    </w:p>
    <w:tbl>
      <w:tblPr>
        <w:tblW w:w="5000" w:type="pct"/>
        <w:tblBorders>
          <w:top w:val="single" w:sz="8" w:space="0" w:color="000000"/>
          <w:left w:val="single" w:sz="8" w:space="0" w:color="000000"/>
          <w:bottom w:val="single" w:sz="8" w:space="0" w:color="000000"/>
          <w:right w:val="single" w:sz="8" w:space="0" w:color="000000"/>
          <w:insideH w:val="single" w:sz="6" w:space="0" w:color="000000"/>
          <w:insideV w:val="single" w:sz="6" w:space="0" w:color="000000"/>
        </w:tblBorders>
        <w:tblCellMar>
          <w:left w:w="29" w:type="dxa"/>
          <w:right w:w="29" w:type="dxa"/>
        </w:tblCellMar>
        <w:tblLook w:val="00A0" w:firstRow="1" w:lastRow="0" w:firstColumn="1" w:lastColumn="0" w:noHBand="0" w:noVBand="0"/>
      </w:tblPr>
      <w:tblGrid>
        <w:gridCol w:w="1249"/>
        <w:gridCol w:w="4535"/>
        <w:gridCol w:w="4104"/>
      </w:tblGrid>
      <w:tr w:rsidR="0056226A" w:rsidRPr="00840FF0" w14:paraId="02225EA5" w14:textId="77777777" w:rsidTr="0056226A">
        <w:tc>
          <w:tcPr>
            <w:tcW w:w="632" w:type="pct"/>
            <w:tcBorders>
              <w:bottom w:val="single" w:sz="8" w:space="0" w:color="000000"/>
            </w:tcBorders>
            <w:shd w:val="clear" w:color="auto" w:fill="D9D9D9"/>
            <w:vAlign w:val="center"/>
          </w:tcPr>
          <w:p w14:paraId="664B5DED" w14:textId="77777777" w:rsidR="0056226A" w:rsidRPr="00840FF0" w:rsidRDefault="0056226A" w:rsidP="00CE0261">
            <w:pPr>
              <w:spacing w:after="0"/>
              <w:jc w:val="center"/>
              <w:rPr>
                <w:rFonts w:asciiTheme="majorBidi" w:hAnsiTheme="majorBidi" w:cstheme="majorBidi"/>
                <w:b/>
                <w:bCs/>
                <w:sz w:val="18"/>
                <w:szCs w:val="18"/>
              </w:rPr>
            </w:pPr>
            <w:r>
              <w:rPr>
                <w:rFonts w:asciiTheme="majorBidi" w:hAnsiTheme="majorBidi" w:cstheme="majorBidi"/>
                <w:b/>
                <w:bCs/>
                <w:sz w:val="18"/>
                <w:szCs w:val="18"/>
              </w:rPr>
              <w:t>PLO ID</w:t>
            </w:r>
          </w:p>
        </w:tc>
        <w:tc>
          <w:tcPr>
            <w:tcW w:w="2293" w:type="pct"/>
            <w:tcBorders>
              <w:bottom w:val="single" w:sz="8" w:space="0" w:color="000000"/>
            </w:tcBorders>
            <w:shd w:val="clear" w:color="auto" w:fill="D9D9D9"/>
            <w:vAlign w:val="center"/>
          </w:tcPr>
          <w:p w14:paraId="05E64301" w14:textId="14B5A1DE" w:rsidR="0056226A" w:rsidRPr="00840FF0" w:rsidRDefault="0056226A" w:rsidP="0056226A">
            <w:pPr>
              <w:spacing w:after="0"/>
              <w:jc w:val="center"/>
              <w:rPr>
                <w:rFonts w:asciiTheme="majorBidi" w:hAnsiTheme="majorBidi" w:cstheme="majorBidi"/>
                <w:b/>
                <w:bCs/>
                <w:sz w:val="18"/>
                <w:szCs w:val="18"/>
              </w:rPr>
            </w:pPr>
            <w:r>
              <w:rPr>
                <w:rFonts w:asciiTheme="majorBidi" w:hAnsiTheme="majorBidi" w:cstheme="majorBidi"/>
                <w:b/>
                <w:bCs/>
                <w:sz w:val="20"/>
                <w:szCs w:val="20"/>
              </w:rPr>
              <w:t>PI/OE</w:t>
            </w:r>
          </w:p>
        </w:tc>
        <w:tc>
          <w:tcPr>
            <w:tcW w:w="2075" w:type="pct"/>
            <w:tcBorders>
              <w:bottom w:val="single" w:sz="8" w:space="0" w:color="000000"/>
            </w:tcBorders>
            <w:shd w:val="clear" w:color="auto" w:fill="D9D9D9"/>
            <w:vAlign w:val="center"/>
          </w:tcPr>
          <w:p w14:paraId="4CAC1EB2" w14:textId="768FA679" w:rsidR="0056226A" w:rsidRPr="00840FF0" w:rsidRDefault="0056226A" w:rsidP="00CE0261">
            <w:pPr>
              <w:spacing w:after="0"/>
              <w:jc w:val="center"/>
              <w:rPr>
                <w:rFonts w:asciiTheme="majorBidi" w:hAnsiTheme="majorBidi" w:cstheme="majorBidi"/>
                <w:b/>
                <w:bCs/>
                <w:sz w:val="18"/>
                <w:szCs w:val="18"/>
              </w:rPr>
            </w:pPr>
            <w:r w:rsidRPr="00490AC1">
              <w:rPr>
                <w:rFonts w:asciiTheme="majorBidi" w:hAnsiTheme="majorBidi" w:cstheme="majorBidi"/>
                <w:b/>
                <w:bCs/>
                <w:sz w:val="22"/>
                <w:szCs w:val="22"/>
              </w:rPr>
              <w:t>Embedded Report</w:t>
            </w:r>
            <w:r>
              <w:rPr>
                <w:rFonts w:asciiTheme="majorBidi" w:hAnsiTheme="majorBidi" w:cstheme="majorBidi"/>
                <w:b/>
                <w:bCs/>
                <w:sz w:val="22"/>
                <w:szCs w:val="22"/>
              </w:rPr>
              <w:t xml:space="preserve"> from OAS</w:t>
            </w:r>
          </w:p>
        </w:tc>
      </w:tr>
      <w:tr w:rsidR="0056226A" w:rsidRPr="00840FF0" w14:paraId="28FD4824" w14:textId="77777777" w:rsidTr="0056226A">
        <w:trPr>
          <w:trHeight w:val="485"/>
        </w:trPr>
        <w:tc>
          <w:tcPr>
            <w:tcW w:w="632" w:type="pct"/>
            <w:vMerge w:val="restart"/>
            <w:tcBorders>
              <w:top w:val="single" w:sz="8" w:space="0" w:color="000000"/>
              <w:bottom w:val="single" w:sz="6" w:space="0" w:color="000000"/>
            </w:tcBorders>
            <w:shd w:val="clear" w:color="auto" w:fill="F2F2F2" w:themeFill="background1" w:themeFillShade="F2"/>
            <w:vAlign w:val="center"/>
          </w:tcPr>
          <w:p w14:paraId="7B959A75" w14:textId="77777777" w:rsidR="0056226A" w:rsidRPr="00E1333E" w:rsidRDefault="0056226A" w:rsidP="00CE0261">
            <w:pPr>
              <w:spacing w:after="0"/>
              <w:jc w:val="center"/>
              <w:rPr>
                <w:rFonts w:asciiTheme="majorBidi" w:hAnsiTheme="majorBidi" w:cstheme="majorBidi"/>
                <w:b/>
                <w:bCs/>
                <w:sz w:val="18"/>
                <w:szCs w:val="18"/>
              </w:rPr>
            </w:pPr>
            <w:r w:rsidRPr="00E1333E">
              <w:rPr>
                <w:rFonts w:asciiTheme="majorBidi" w:hAnsiTheme="majorBidi" w:cstheme="majorBidi"/>
                <w:b/>
                <w:bCs/>
                <w:sz w:val="18"/>
                <w:szCs w:val="18"/>
              </w:rPr>
              <w:t>1</w:t>
            </w:r>
          </w:p>
        </w:tc>
        <w:tc>
          <w:tcPr>
            <w:tcW w:w="2293" w:type="pct"/>
            <w:tcBorders>
              <w:top w:val="single" w:sz="8" w:space="0" w:color="000000"/>
              <w:bottom w:val="single" w:sz="6" w:space="0" w:color="000000"/>
            </w:tcBorders>
            <w:shd w:val="clear" w:color="auto" w:fill="F2F2F2" w:themeFill="background1" w:themeFillShade="F2"/>
            <w:vAlign w:val="center"/>
          </w:tcPr>
          <w:p w14:paraId="5DCB43AF" w14:textId="77777777" w:rsidR="0056226A" w:rsidRPr="00840FF0" w:rsidRDefault="0056226A" w:rsidP="00CE0261">
            <w:pPr>
              <w:spacing w:after="0"/>
              <w:rPr>
                <w:rFonts w:asciiTheme="majorBidi" w:hAnsiTheme="majorBidi" w:cstheme="majorBidi"/>
                <w:sz w:val="16"/>
                <w:szCs w:val="16"/>
              </w:rPr>
            </w:pPr>
          </w:p>
        </w:tc>
        <w:tc>
          <w:tcPr>
            <w:tcW w:w="2075" w:type="pct"/>
            <w:tcBorders>
              <w:top w:val="single" w:sz="8" w:space="0" w:color="000000"/>
              <w:bottom w:val="single" w:sz="6" w:space="0" w:color="000000"/>
            </w:tcBorders>
            <w:shd w:val="clear" w:color="auto" w:fill="F2F2F2" w:themeFill="background1" w:themeFillShade="F2"/>
            <w:vAlign w:val="center"/>
          </w:tcPr>
          <w:p w14:paraId="4AEE09DD" w14:textId="4A1FA6A3" w:rsidR="0056226A" w:rsidRPr="00840FF0" w:rsidRDefault="0056226A" w:rsidP="0056226A">
            <w:pPr>
              <w:spacing w:after="0"/>
              <w:jc w:val="center"/>
              <w:rPr>
                <w:rFonts w:asciiTheme="majorBidi" w:hAnsiTheme="majorBidi" w:cstheme="majorBidi"/>
                <w:sz w:val="16"/>
                <w:szCs w:val="16"/>
              </w:rPr>
            </w:pPr>
          </w:p>
        </w:tc>
      </w:tr>
      <w:tr w:rsidR="0056226A" w:rsidRPr="00840FF0" w14:paraId="6C9F93B8" w14:textId="77777777" w:rsidTr="0056226A">
        <w:trPr>
          <w:trHeight w:val="530"/>
        </w:trPr>
        <w:tc>
          <w:tcPr>
            <w:tcW w:w="632" w:type="pct"/>
            <w:vMerge/>
            <w:tcBorders>
              <w:top w:val="single" w:sz="6" w:space="0" w:color="000000"/>
              <w:bottom w:val="single" w:sz="8" w:space="0" w:color="000000"/>
            </w:tcBorders>
            <w:shd w:val="clear" w:color="auto" w:fill="F2F2F2" w:themeFill="background1" w:themeFillShade="F2"/>
            <w:vAlign w:val="center"/>
          </w:tcPr>
          <w:p w14:paraId="17C5534A" w14:textId="77777777" w:rsidR="0056226A" w:rsidRPr="00E1333E" w:rsidRDefault="0056226A" w:rsidP="00CE0261">
            <w:pPr>
              <w:spacing w:after="0"/>
              <w:jc w:val="center"/>
              <w:rPr>
                <w:rFonts w:asciiTheme="majorBidi" w:hAnsiTheme="majorBidi" w:cstheme="majorBidi"/>
                <w:b/>
                <w:bCs/>
                <w:sz w:val="18"/>
                <w:szCs w:val="18"/>
              </w:rPr>
            </w:pPr>
          </w:p>
        </w:tc>
        <w:tc>
          <w:tcPr>
            <w:tcW w:w="2293" w:type="pct"/>
            <w:tcBorders>
              <w:top w:val="single" w:sz="6" w:space="0" w:color="000000"/>
              <w:bottom w:val="single" w:sz="8" w:space="0" w:color="000000"/>
            </w:tcBorders>
            <w:shd w:val="clear" w:color="auto" w:fill="F2F2F2" w:themeFill="background1" w:themeFillShade="F2"/>
            <w:vAlign w:val="center"/>
          </w:tcPr>
          <w:p w14:paraId="41127B08" w14:textId="77777777" w:rsidR="0056226A" w:rsidRPr="00840FF0" w:rsidRDefault="0056226A" w:rsidP="00CE0261">
            <w:pPr>
              <w:spacing w:after="0"/>
              <w:rPr>
                <w:rFonts w:asciiTheme="majorBidi" w:hAnsiTheme="majorBidi" w:cstheme="majorBidi"/>
                <w:sz w:val="16"/>
                <w:szCs w:val="16"/>
              </w:rPr>
            </w:pPr>
          </w:p>
        </w:tc>
        <w:tc>
          <w:tcPr>
            <w:tcW w:w="2075" w:type="pct"/>
            <w:tcBorders>
              <w:top w:val="single" w:sz="6" w:space="0" w:color="000000"/>
              <w:bottom w:val="single" w:sz="8" w:space="0" w:color="000000"/>
            </w:tcBorders>
            <w:shd w:val="clear" w:color="auto" w:fill="F2F2F2" w:themeFill="background1" w:themeFillShade="F2"/>
            <w:vAlign w:val="center"/>
          </w:tcPr>
          <w:p w14:paraId="26963C99" w14:textId="53154F6A" w:rsidR="0056226A" w:rsidRPr="00840FF0" w:rsidRDefault="0056226A" w:rsidP="00CE0261">
            <w:pPr>
              <w:spacing w:after="0"/>
              <w:jc w:val="center"/>
              <w:rPr>
                <w:rFonts w:asciiTheme="majorBidi" w:hAnsiTheme="majorBidi" w:cstheme="majorBidi"/>
                <w:sz w:val="16"/>
                <w:szCs w:val="16"/>
              </w:rPr>
            </w:pPr>
          </w:p>
        </w:tc>
      </w:tr>
      <w:tr w:rsidR="0056226A" w:rsidRPr="00840FF0" w14:paraId="0EF2B2DA" w14:textId="77777777" w:rsidTr="0056226A">
        <w:trPr>
          <w:trHeight w:val="85"/>
        </w:trPr>
        <w:tc>
          <w:tcPr>
            <w:tcW w:w="632" w:type="pct"/>
            <w:vMerge w:val="restart"/>
            <w:tcBorders>
              <w:top w:val="single" w:sz="8" w:space="0" w:color="000000"/>
            </w:tcBorders>
            <w:shd w:val="clear" w:color="auto" w:fill="D9E2F3" w:themeFill="accent1" w:themeFillTint="33"/>
            <w:vAlign w:val="center"/>
          </w:tcPr>
          <w:p w14:paraId="40F2E764" w14:textId="77777777" w:rsidR="0056226A" w:rsidRPr="00E1333E" w:rsidRDefault="0056226A" w:rsidP="00CE0261">
            <w:pPr>
              <w:spacing w:after="0"/>
              <w:jc w:val="center"/>
              <w:rPr>
                <w:rFonts w:asciiTheme="majorBidi" w:hAnsiTheme="majorBidi" w:cstheme="majorBidi"/>
                <w:b/>
                <w:bCs/>
                <w:sz w:val="18"/>
                <w:szCs w:val="18"/>
              </w:rPr>
            </w:pPr>
            <w:r w:rsidRPr="00E1333E">
              <w:rPr>
                <w:rFonts w:asciiTheme="majorBidi" w:hAnsiTheme="majorBidi" w:cstheme="majorBidi"/>
                <w:b/>
                <w:bCs/>
                <w:sz w:val="18"/>
                <w:szCs w:val="18"/>
              </w:rPr>
              <w:t>2</w:t>
            </w:r>
          </w:p>
        </w:tc>
        <w:tc>
          <w:tcPr>
            <w:tcW w:w="2293" w:type="pct"/>
            <w:tcBorders>
              <w:top w:val="single" w:sz="8" w:space="0" w:color="000000"/>
            </w:tcBorders>
            <w:shd w:val="clear" w:color="auto" w:fill="D9E2F3" w:themeFill="accent1" w:themeFillTint="33"/>
            <w:vAlign w:val="center"/>
          </w:tcPr>
          <w:p w14:paraId="3FB27D43" w14:textId="77777777" w:rsidR="0056226A" w:rsidRPr="00840FF0" w:rsidRDefault="0056226A" w:rsidP="00CE0261">
            <w:pPr>
              <w:spacing w:after="0"/>
              <w:jc w:val="center"/>
              <w:rPr>
                <w:rFonts w:asciiTheme="majorBidi" w:hAnsiTheme="majorBidi" w:cstheme="majorBidi"/>
                <w:sz w:val="16"/>
                <w:szCs w:val="16"/>
              </w:rPr>
            </w:pPr>
          </w:p>
        </w:tc>
        <w:tc>
          <w:tcPr>
            <w:tcW w:w="2075" w:type="pct"/>
            <w:tcBorders>
              <w:top w:val="single" w:sz="8" w:space="0" w:color="000000"/>
            </w:tcBorders>
            <w:shd w:val="clear" w:color="auto" w:fill="D9E2F3" w:themeFill="accent1" w:themeFillTint="33"/>
            <w:vAlign w:val="center"/>
          </w:tcPr>
          <w:p w14:paraId="4090D2C5" w14:textId="33CE819F" w:rsidR="0056226A" w:rsidRPr="00840FF0" w:rsidRDefault="0056226A" w:rsidP="00CE0261">
            <w:pPr>
              <w:spacing w:after="0"/>
              <w:jc w:val="center"/>
              <w:rPr>
                <w:rFonts w:asciiTheme="majorBidi" w:hAnsiTheme="majorBidi" w:cstheme="majorBidi"/>
                <w:sz w:val="16"/>
                <w:szCs w:val="16"/>
              </w:rPr>
            </w:pPr>
          </w:p>
        </w:tc>
      </w:tr>
      <w:tr w:rsidR="0056226A" w:rsidRPr="00840FF0" w14:paraId="1BB9D819" w14:textId="77777777" w:rsidTr="0056226A">
        <w:trPr>
          <w:trHeight w:val="85"/>
        </w:trPr>
        <w:tc>
          <w:tcPr>
            <w:tcW w:w="632" w:type="pct"/>
            <w:vMerge/>
            <w:vAlign w:val="center"/>
          </w:tcPr>
          <w:p w14:paraId="0FC3FC29" w14:textId="77777777" w:rsidR="0056226A" w:rsidRPr="00840FF0" w:rsidRDefault="0056226A" w:rsidP="00CE0261">
            <w:pPr>
              <w:spacing w:after="0"/>
              <w:jc w:val="center"/>
              <w:rPr>
                <w:rFonts w:asciiTheme="majorBidi" w:hAnsiTheme="majorBidi" w:cstheme="majorBidi"/>
                <w:sz w:val="16"/>
                <w:szCs w:val="16"/>
              </w:rPr>
            </w:pPr>
          </w:p>
        </w:tc>
        <w:tc>
          <w:tcPr>
            <w:tcW w:w="2293" w:type="pct"/>
            <w:shd w:val="clear" w:color="auto" w:fill="D9E2F3" w:themeFill="accent1" w:themeFillTint="33"/>
            <w:vAlign w:val="center"/>
          </w:tcPr>
          <w:p w14:paraId="558B442E" w14:textId="77777777" w:rsidR="0056226A" w:rsidRPr="00840FF0" w:rsidRDefault="0056226A" w:rsidP="00CE0261">
            <w:pPr>
              <w:spacing w:after="0"/>
              <w:jc w:val="center"/>
              <w:rPr>
                <w:rFonts w:asciiTheme="majorBidi" w:hAnsiTheme="majorBidi" w:cstheme="majorBidi"/>
                <w:sz w:val="16"/>
                <w:szCs w:val="16"/>
              </w:rPr>
            </w:pPr>
          </w:p>
        </w:tc>
        <w:tc>
          <w:tcPr>
            <w:tcW w:w="2075" w:type="pct"/>
            <w:shd w:val="clear" w:color="auto" w:fill="D9E2F3" w:themeFill="accent1" w:themeFillTint="33"/>
            <w:vAlign w:val="center"/>
          </w:tcPr>
          <w:p w14:paraId="4A6EE7A7" w14:textId="212BCD09" w:rsidR="0056226A" w:rsidRPr="00840FF0" w:rsidRDefault="0056226A" w:rsidP="00CE0261">
            <w:pPr>
              <w:spacing w:after="0"/>
              <w:jc w:val="center"/>
              <w:rPr>
                <w:rFonts w:asciiTheme="majorBidi" w:hAnsiTheme="majorBidi" w:cstheme="majorBidi"/>
                <w:sz w:val="16"/>
                <w:szCs w:val="16"/>
              </w:rPr>
            </w:pPr>
          </w:p>
        </w:tc>
      </w:tr>
    </w:tbl>
    <w:p w14:paraId="2E4A56A0" w14:textId="7F4FE58E" w:rsidR="0056226A" w:rsidRDefault="0056226A" w:rsidP="00745B51">
      <w:pPr>
        <w:spacing w:after="0"/>
        <w:jc w:val="both"/>
        <w:rPr>
          <w:rFonts w:asciiTheme="majorBidi" w:hAnsiTheme="majorBidi" w:cstheme="majorBidi"/>
          <w:color w:val="365F91"/>
          <w:sz w:val="22"/>
          <w:szCs w:val="22"/>
        </w:rPr>
      </w:pPr>
    </w:p>
    <w:p w14:paraId="25CAE864" w14:textId="047163E6" w:rsidR="0056226A" w:rsidRDefault="0056226A" w:rsidP="0056226A">
      <w:pPr>
        <w:pStyle w:val="Heading2"/>
      </w:pPr>
      <w:r>
        <w:t>Indirect Assess</w:t>
      </w:r>
      <w:r w:rsidR="004D526F">
        <w:t>ment Results and Findings for the Current Academic Y</w:t>
      </w:r>
      <w:r w:rsidRPr="00840FF0">
        <w:t>ear</w:t>
      </w:r>
      <w:r>
        <w:t xml:space="preserve"> (Optional)</w:t>
      </w:r>
    </w:p>
    <w:p w14:paraId="5669CC6A" w14:textId="77777777" w:rsidR="00C82B1D" w:rsidRPr="00C82B1D" w:rsidRDefault="00C82B1D" w:rsidP="00C82B1D"/>
    <w:p w14:paraId="46E21760" w14:textId="6913D506" w:rsidR="00C82B1D" w:rsidRPr="00C82B1D" w:rsidRDefault="00C82B1D" w:rsidP="00C82B1D">
      <w:pPr>
        <w:rPr>
          <w:i/>
          <w:iCs/>
          <w:color w:val="767171" w:themeColor="background2" w:themeShade="80"/>
          <w:sz w:val="18"/>
          <w:szCs w:val="18"/>
        </w:rPr>
      </w:pPr>
      <w:r w:rsidRPr="00C82B1D">
        <w:rPr>
          <w:i/>
          <w:iCs/>
          <w:color w:val="767171" w:themeColor="background2" w:themeShade="80"/>
          <w:sz w:val="18"/>
          <w:szCs w:val="18"/>
        </w:rPr>
        <w:t>&lt;&lt; For indirect assessment (if any), please include in the followings a summary of the results and findings of the indirect assessments collected in the current academic year&gt;&gt;</w:t>
      </w:r>
    </w:p>
    <w:p w14:paraId="32703634" w14:textId="6275E362" w:rsidR="00010044" w:rsidRDefault="00010044" w:rsidP="00AF1462">
      <w:pPr>
        <w:pStyle w:val="ListParagraph"/>
        <w:spacing w:after="0"/>
        <w:ind w:left="360"/>
        <w:jc w:val="both"/>
        <w:rPr>
          <w:rFonts w:asciiTheme="majorBidi" w:hAnsiTheme="majorBidi" w:cstheme="majorBidi"/>
          <w:sz w:val="20"/>
          <w:szCs w:val="20"/>
        </w:rPr>
      </w:pPr>
    </w:p>
    <w:p w14:paraId="793509E2" w14:textId="0E049DB4" w:rsidR="003D60F9" w:rsidRDefault="00745B51" w:rsidP="00753588">
      <w:pPr>
        <w:pStyle w:val="Heading2"/>
      </w:pPr>
      <w:r>
        <w:t>Cumulative Results and F</w:t>
      </w:r>
      <w:r w:rsidR="003D60F9" w:rsidRPr="00840FF0">
        <w:t>indings</w:t>
      </w:r>
    </w:p>
    <w:p w14:paraId="7E0E6E08" w14:textId="77777777" w:rsidR="00C82B1D" w:rsidRDefault="00C82B1D" w:rsidP="00C82B1D"/>
    <w:p w14:paraId="77453874" w14:textId="77777777" w:rsidR="00C82B1D" w:rsidRPr="00C82B1D" w:rsidRDefault="00C82B1D" w:rsidP="00C82B1D">
      <w:pPr>
        <w:rPr>
          <w:i/>
          <w:iCs/>
          <w:color w:val="767171" w:themeColor="background2" w:themeShade="80"/>
          <w:sz w:val="18"/>
          <w:szCs w:val="18"/>
        </w:rPr>
      </w:pPr>
      <w:r w:rsidRPr="00C82B1D">
        <w:rPr>
          <w:i/>
          <w:iCs/>
          <w:color w:val="767171" w:themeColor="background2" w:themeShade="80"/>
          <w:sz w:val="18"/>
          <w:szCs w:val="18"/>
        </w:rPr>
        <w:t>&lt;&lt; Please embed the information required in the following table from the OAS by proceeding as follows:</w:t>
      </w:r>
    </w:p>
    <w:p w14:paraId="3593AB95" w14:textId="77777777" w:rsidR="00C82B1D" w:rsidRPr="00C82B1D" w:rsidRDefault="00C82B1D" w:rsidP="00C82B1D">
      <w:pPr>
        <w:numPr>
          <w:ilvl w:val="0"/>
          <w:numId w:val="25"/>
        </w:numPr>
        <w:rPr>
          <w:i/>
          <w:iCs/>
          <w:color w:val="767171" w:themeColor="background2" w:themeShade="80"/>
          <w:sz w:val="18"/>
          <w:szCs w:val="18"/>
        </w:rPr>
      </w:pPr>
      <w:r w:rsidRPr="00C82B1D">
        <w:rPr>
          <w:i/>
          <w:iCs/>
          <w:color w:val="767171" w:themeColor="background2" w:themeShade="80"/>
          <w:sz w:val="18"/>
          <w:szCs w:val="18"/>
        </w:rPr>
        <w:t xml:space="preserve">Download the *.pdf file from the </w:t>
      </w:r>
      <w:proofErr w:type="gramStart"/>
      <w:r w:rsidRPr="00C82B1D">
        <w:rPr>
          <w:i/>
          <w:iCs/>
          <w:color w:val="767171" w:themeColor="background2" w:themeShade="80"/>
          <w:sz w:val="18"/>
          <w:szCs w:val="18"/>
        </w:rPr>
        <w:t>OAS,  by</w:t>
      </w:r>
      <w:proofErr w:type="gramEnd"/>
      <w:r w:rsidRPr="00C82B1D">
        <w:rPr>
          <w:i/>
          <w:iCs/>
          <w:color w:val="767171" w:themeColor="background2" w:themeShade="80"/>
          <w:sz w:val="18"/>
          <w:szCs w:val="18"/>
        </w:rPr>
        <w:t xml:space="preserve"> following the steps below:</w:t>
      </w:r>
    </w:p>
    <w:p w14:paraId="7D2A4D44" w14:textId="77777777" w:rsidR="00C82B1D" w:rsidRPr="00C82B1D" w:rsidRDefault="00C82B1D" w:rsidP="00C82B1D">
      <w:pPr>
        <w:numPr>
          <w:ilvl w:val="0"/>
          <w:numId w:val="26"/>
        </w:numPr>
        <w:rPr>
          <w:i/>
          <w:iCs/>
          <w:color w:val="767171" w:themeColor="background2" w:themeShade="80"/>
          <w:sz w:val="18"/>
          <w:szCs w:val="18"/>
        </w:rPr>
      </w:pPr>
      <w:r w:rsidRPr="00C82B1D">
        <w:rPr>
          <w:i/>
          <w:iCs/>
          <w:color w:val="767171" w:themeColor="background2" w:themeShade="80"/>
          <w:sz w:val="18"/>
          <w:szCs w:val="18"/>
        </w:rPr>
        <w:t>Go to the menu: Reporting&gt; Annual Report Tables</w:t>
      </w:r>
    </w:p>
    <w:p w14:paraId="5AE3173F" w14:textId="77777777" w:rsidR="00C82B1D" w:rsidRPr="00C82B1D" w:rsidRDefault="00C82B1D" w:rsidP="00C82B1D">
      <w:pPr>
        <w:numPr>
          <w:ilvl w:val="0"/>
          <w:numId w:val="26"/>
        </w:numPr>
        <w:rPr>
          <w:i/>
          <w:iCs/>
          <w:color w:val="767171" w:themeColor="background2" w:themeShade="80"/>
          <w:sz w:val="18"/>
          <w:szCs w:val="18"/>
        </w:rPr>
      </w:pPr>
      <w:r w:rsidRPr="00C82B1D">
        <w:rPr>
          <w:i/>
          <w:iCs/>
          <w:color w:val="767171" w:themeColor="background2" w:themeShade="80"/>
          <w:sz w:val="18"/>
          <w:szCs w:val="18"/>
        </w:rPr>
        <w:t>Select the Current Academic year.</w:t>
      </w:r>
    </w:p>
    <w:p w14:paraId="54FFBB4E" w14:textId="77777777" w:rsidR="00C82B1D" w:rsidRPr="00C82B1D" w:rsidRDefault="00C82B1D" w:rsidP="00C82B1D">
      <w:pPr>
        <w:numPr>
          <w:ilvl w:val="0"/>
          <w:numId w:val="26"/>
        </w:numPr>
        <w:rPr>
          <w:i/>
          <w:iCs/>
          <w:color w:val="767171" w:themeColor="background2" w:themeShade="80"/>
          <w:sz w:val="18"/>
          <w:szCs w:val="18"/>
        </w:rPr>
      </w:pPr>
      <w:r w:rsidRPr="00C82B1D">
        <w:rPr>
          <w:i/>
          <w:iCs/>
          <w:color w:val="767171" w:themeColor="background2" w:themeShade="80"/>
          <w:sz w:val="18"/>
          <w:szCs w:val="18"/>
        </w:rPr>
        <w:t>Click the “View” link in front of the row table “Summary of Assessment Results collected through the cycle.”</w:t>
      </w:r>
    </w:p>
    <w:p w14:paraId="71C17CFE" w14:textId="77777777" w:rsidR="00C82B1D" w:rsidRPr="00C82B1D" w:rsidRDefault="00C82B1D" w:rsidP="00C82B1D">
      <w:pPr>
        <w:numPr>
          <w:ilvl w:val="0"/>
          <w:numId w:val="26"/>
        </w:numPr>
        <w:rPr>
          <w:i/>
          <w:iCs/>
          <w:color w:val="767171" w:themeColor="background2" w:themeShade="80"/>
          <w:sz w:val="18"/>
          <w:szCs w:val="18"/>
        </w:rPr>
      </w:pPr>
      <w:r w:rsidRPr="00C82B1D">
        <w:rPr>
          <w:i/>
          <w:iCs/>
          <w:color w:val="767171" w:themeColor="background2" w:themeShade="80"/>
          <w:sz w:val="18"/>
          <w:szCs w:val="18"/>
        </w:rPr>
        <w:t>Export the report in pdf format.</w:t>
      </w:r>
    </w:p>
    <w:p w14:paraId="26E51E6D" w14:textId="77777777" w:rsidR="00C82B1D" w:rsidRPr="00C82B1D" w:rsidRDefault="00C82B1D" w:rsidP="00C82B1D">
      <w:pPr>
        <w:numPr>
          <w:ilvl w:val="0"/>
          <w:numId w:val="27"/>
        </w:numPr>
        <w:rPr>
          <w:i/>
          <w:iCs/>
          <w:color w:val="767171" w:themeColor="background2" w:themeShade="80"/>
          <w:sz w:val="18"/>
          <w:szCs w:val="18"/>
        </w:rPr>
      </w:pPr>
      <w:r w:rsidRPr="00C82B1D">
        <w:rPr>
          <w:i/>
          <w:iCs/>
          <w:color w:val="767171" w:themeColor="background2" w:themeShade="80"/>
          <w:sz w:val="18"/>
          <w:szCs w:val="18"/>
        </w:rPr>
        <w:t>Insert cursor inside the corresponding “Embedded Report from OAS” cell and follow the next steps:</w:t>
      </w:r>
    </w:p>
    <w:p w14:paraId="3ECD02B4" w14:textId="77777777" w:rsidR="00C82B1D" w:rsidRPr="00C82B1D" w:rsidRDefault="00C82B1D" w:rsidP="00C82B1D">
      <w:pPr>
        <w:numPr>
          <w:ilvl w:val="0"/>
          <w:numId w:val="28"/>
        </w:numPr>
        <w:rPr>
          <w:i/>
          <w:iCs/>
          <w:color w:val="767171" w:themeColor="background2" w:themeShade="80"/>
          <w:sz w:val="18"/>
          <w:szCs w:val="18"/>
        </w:rPr>
      </w:pPr>
      <w:r w:rsidRPr="00C82B1D">
        <w:rPr>
          <w:i/>
          <w:iCs/>
          <w:color w:val="767171" w:themeColor="background2" w:themeShade="80"/>
          <w:sz w:val="18"/>
          <w:szCs w:val="18"/>
        </w:rPr>
        <w:t>Click Insert &gt; Object &gt; Create from File.</w:t>
      </w:r>
    </w:p>
    <w:p w14:paraId="59ED9BB1" w14:textId="77777777" w:rsidR="00C82B1D" w:rsidRPr="00C82B1D" w:rsidRDefault="00C82B1D" w:rsidP="00C82B1D">
      <w:pPr>
        <w:numPr>
          <w:ilvl w:val="0"/>
          <w:numId w:val="28"/>
        </w:numPr>
        <w:rPr>
          <w:i/>
          <w:iCs/>
          <w:color w:val="767171" w:themeColor="background2" w:themeShade="80"/>
          <w:sz w:val="18"/>
          <w:szCs w:val="18"/>
        </w:rPr>
      </w:pPr>
      <w:r w:rsidRPr="00C82B1D">
        <w:rPr>
          <w:i/>
          <w:iCs/>
          <w:color w:val="767171" w:themeColor="background2" w:themeShade="80"/>
          <w:sz w:val="18"/>
          <w:szCs w:val="18"/>
        </w:rPr>
        <w:t>Browse for the PDF you want to insert.</w:t>
      </w:r>
    </w:p>
    <w:p w14:paraId="0B7AA926" w14:textId="77777777" w:rsidR="00C82B1D" w:rsidRPr="00C82B1D" w:rsidRDefault="00C82B1D" w:rsidP="00C82B1D">
      <w:pPr>
        <w:numPr>
          <w:ilvl w:val="0"/>
          <w:numId w:val="28"/>
        </w:numPr>
        <w:rPr>
          <w:i/>
          <w:iCs/>
          <w:color w:val="767171" w:themeColor="background2" w:themeShade="80"/>
          <w:sz w:val="18"/>
          <w:szCs w:val="18"/>
        </w:rPr>
      </w:pPr>
      <w:r w:rsidRPr="00C82B1D">
        <w:rPr>
          <w:i/>
          <w:iCs/>
          <w:color w:val="767171" w:themeColor="background2" w:themeShade="80"/>
          <w:sz w:val="18"/>
          <w:szCs w:val="18"/>
        </w:rPr>
        <w:t>Select the file and tick the "Display as icon" box</w:t>
      </w:r>
    </w:p>
    <w:p w14:paraId="56508CE3" w14:textId="09D57069" w:rsidR="00C82B1D" w:rsidRPr="00C82B1D" w:rsidRDefault="00C82B1D" w:rsidP="00C82B1D">
      <w:pPr>
        <w:numPr>
          <w:ilvl w:val="0"/>
          <w:numId w:val="28"/>
        </w:numPr>
        <w:rPr>
          <w:i/>
          <w:iCs/>
          <w:color w:val="767171" w:themeColor="background2" w:themeShade="80"/>
          <w:sz w:val="18"/>
          <w:szCs w:val="18"/>
        </w:rPr>
      </w:pPr>
      <w:r w:rsidRPr="00C82B1D">
        <w:rPr>
          <w:i/>
          <w:iCs/>
          <w:color w:val="767171" w:themeColor="background2" w:themeShade="80"/>
          <w:sz w:val="18"/>
          <w:szCs w:val="18"/>
        </w:rPr>
        <w:t>Click Okay.&gt;&gt;</w:t>
      </w:r>
    </w:p>
    <w:p w14:paraId="6B39B728" w14:textId="77777777" w:rsidR="00C82B1D" w:rsidRPr="00C82B1D" w:rsidRDefault="00C82B1D" w:rsidP="00C82B1D">
      <w:pPr>
        <w:rPr>
          <w:i/>
          <w:iCs/>
          <w:color w:val="767171" w:themeColor="background2" w:themeShade="80"/>
          <w:sz w:val="18"/>
          <w:szCs w:val="18"/>
        </w:rPr>
      </w:pPr>
      <w:r w:rsidRPr="00C82B1D">
        <w:rPr>
          <w:i/>
          <w:iCs/>
          <w:color w:val="767171" w:themeColor="background2" w:themeShade="80"/>
          <w:sz w:val="18"/>
          <w:szCs w:val="18"/>
        </w:rPr>
        <w:t>&lt;&lt; Please include in this section a summary of the results and findings of the direct assessments collected and aggregated through the assessment cycle&gt;&gt;</w:t>
      </w:r>
    </w:p>
    <w:p w14:paraId="3E0B00D9" w14:textId="77777777" w:rsidR="00C82B1D" w:rsidRPr="00C82B1D" w:rsidRDefault="00C82B1D" w:rsidP="00C82B1D"/>
    <w:p w14:paraId="09587345" w14:textId="5FBFF0E9" w:rsidR="00E90B76" w:rsidRDefault="00E90B76" w:rsidP="00E90B76">
      <w:pPr>
        <w:pStyle w:val="ListParagraph"/>
        <w:spacing w:after="0" w:line="264" w:lineRule="auto"/>
        <w:ind w:left="360"/>
        <w:jc w:val="both"/>
        <w:rPr>
          <w:rFonts w:asciiTheme="majorBidi" w:hAnsiTheme="majorBidi" w:cstheme="majorBidi"/>
          <w:color w:val="365F91"/>
          <w:sz w:val="22"/>
          <w:szCs w:val="22"/>
        </w:rPr>
      </w:pPr>
      <w:r w:rsidRPr="00840FF0">
        <w:rPr>
          <w:rFonts w:asciiTheme="majorBidi" w:hAnsiTheme="majorBidi" w:cstheme="majorBidi"/>
          <w:color w:val="365F91"/>
          <w:sz w:val="22"/>
          <w:szCs w:val="22"/>
        </w:rPr>
        <w:t xml:space="preserve"> </w:t>
      </w:r>
    </w:p>
    <w:tbl>
      <w:tblPr>
        <w:tblStyle w:val="TableGrid"/>
        <w:tblW w:w="0" w:type="auto"/>
        <w:tblLook w:val="04A0" w:firstRow="1" w:lastRow="0" w:firstColumn="1" w:lastColumn="0" w:noHBand="0" w:noVBand="1"/>
      </w:tblPr>
      <w:tblGrid>
        <w:gridCol w:w="6655"/>
        <w:gridCol w:w="3243"/>
      </w:tblGrid>
      <w:tr w:rsidR="00E90B76" w:rsidRPr="005A0B97" w14:paraId="2C8D6FB6" w14:textId="77777777" w:rsidTr="00CE0261">
        <w:tc>
          <w:tcPr>
            <w:tcW w:w="6655" w:type="dxa"/>
            <w:shd w:val="clear" w:color="auto" w:fill="D9D9D9" w:themeFill="background1" w:themeFillShade="D9"/>
          </w:tcPr>
          <w:p w14:paraId="214AC987" w14:textId="77777777" w:rsidR="00E90B76" w:rsidRPr="005A0B97" w:rsidRDefault="00E90B76" w:rsidP="00CE0261">
            <w:pPr>
              <w:spacing w:line="264" w:lineRule="auto"/>
              <w:jc w:val="lowKashida"/>
              <w:rPr>
                <w:rFonts w:asciiTheme="majorBidi" w:hAnsiTheme="majorBidi" w:cstheme="majorBidi"/>
                <w:sz w:val="22"/>
                <w:szCs w:val="22"/>
              </w:rPr>
            </w:pPr>
            <w:r>
              <w:rPr>
                <w:rFonts w:asciiTheme="majorBidi" w:hAnsiTheme="majorBidi" w:cstheme="majorBidi"/>
                <w:b/>
                <w:bCs/>
                <w:sz w:val="22"/>
                <w:szCs w:val="22"/>
              </w:rPr>
              <w:t>Item</w:t>
            </w:r>
          </w:p>
        </w:tc>
        <w:tc>
          <w:tcPr>
            <w:tcW w:w="3243" w:type="dxa"/>
            <w:shd w:val="clear" w:color="auto" w:fill="D9D9D9" w:themeFill="background1" w:themeFillShade="D9"/>
          </w:tcPr>
          <w:p w14:paraId="4D220101" w14:textId="77777777" w:rsidR="00E90B76" w:rsidRDefault="00E90B76" w:rsidP="00CE0261">
            <w:pPr>
              <w:spacing w:line="264" w:lineRule="auto"/>
              <w:jc w:val="center"/>
              <w:rPr>
                <w:noProof/>
              </w:rPr>
            </w:pPr>
            <w:r w:rsidRPr="00490AC1">
              <w:rPr>
                <w:rFonts w:asciiTheme="majorBidi" w:hAnsiTheme="majorBidi" w:cstheme="majorBidi"/>
                <w:b/>
                <w:bCs/>
                <w:sz w:val="22"/>
                <w:szCs w:val="22"/>
              </w:rPr>
              <w:t>Embedded Report</w:t>
            </w:r>
            <w:r>
              <w:rPr>
                <w:rFonts w:asciiTheme="majorBidi" w:hAnsiTheme="majorBidi" w:cstheme="majorBidi"/>
                <w:b/>
                <w:bCs/>
                <w:sz w:val="22"/>
                <w:szCs w:val="22"/>
              </w:rPr>
              <w:t xml:space="preserve"> from OAS</w:t>
            </w:r>
          </w:p>
        </w:tc>
      </w:tr>
      <w:tr w:rsidR="00E90B76" w:rsidRPr="005A0B97" w14:paraId="163E0FB4" w14:textId="77777777" w:rsidTr="00CE0261">
        <w:tc>
          <w:tcPr>
            <w:tcW w:w="6655" w:type="dxa"/>
          </w:tcPr>
          <w:p w14:paraId="4903659E" w14:textId="23ACF1E7" w:rsidR="00E90B76" w:rsidRPr="005A0B97" w:rsidRDefault="00E90B76" w:rsidP="00CE0261">
            <w:pPr>
              <w:spacing w:line="264" w:lineRule="auto"/>
              <w:jc w:val="lowKashida"/>
              <w:rPr>
                <w:rFonts w:asciiTheme="majorBidi" w:hAnsiTheme="majorBidi" w:cstheme="majorBidi"/>
                <w:sz w:val="22"/>
                <w:szCs w:val="22"/>
              </w:rPr>
            </w:pPr>
            <w:r w:rsidRPr="00E90B76">
              <w:rPr>
                <w:rFonts w:asciiTheme="majorBidi" w:hAnsiTheme="majorBidi" w:cstheme="majorBidi"/>
                <w:sz w:val="22"/>
                <w:szCs w:val="22"/>
              </w:rPr>
              <w:t>Summary of Assessment Results collected through the cycle.</w:t>
            </w:r>
          </w:p>
        </w:tc>
        <w:tc>
          <w:tcPr>
            <w:tcW w:w="3243" w:type="dxa"/>
          </w:tcPr>
          <w:p w14:paraId="225E49B3" w14:textId="37515AA1" w:rsidR="00E90B76" w:rsidRPr="005A0B97" w:rsidRDefault="00E90B76" w:rsidP="00CE0261">
            <w:pPr>
              <w:spacing w:line="264" w:lineRule="auto"/>
              <w:jc w:val="center"/>
              <w:rPr>
                <w:rFonts w:asciiTheme="majorBidi" w:hAnsiTheme="majorBidi" w:cstheme="majorBidi"/>
                <w:sz w:val="22"/>
                <w:szCs w:val="22"/>
              </w:rPr>
            </w:pPr>
          </w:p>
        </w:tc>
      </w:tr>
    </w:tbl>
    <w:p w14:paraId="6222B424" w14:textId="50DE5F36" w:rsidR="00E90B76" w:rsidRDefault="00E90B76" w:rsidP="00E90B76"/>
    <w:p w14:paraId="02C90EED" w14:textId="6BEF4519" w:rsidR="006F6AAB" w:rsidRPr="00753588" w:rsidRDefault="006F6AAB" w:rsidP="00753588">
      <w:pPr>
        <w:spacing w:after="0"/>
        <w:jc w:val="both"/>
        <w:rPr>
          <w:rFonts w:asciiTheme="majorBidi" w:hAnsiTheme="majorBidi" w:cstheme="majorBidi"/>
          <w:b/>
          <w:bCs/>
        </w:rPr>
      </w:pPr>
    </w:p>
    <w:p w14:paraId="764E5C42" w14:textId="02E89415" w:rsidR="003D60F9" w:rsidRPr="00840FF0" w:rsidRDefault="00753588" w:rsidP="004D526F">
      <w:pPr>
        <w:pStyle w:val="Caption"/>
        <w:rPr>
          <w:rFonts w:asciiTheme="majorBidi" w:hAnsiTheme="majorBidi" w:cstheme="majorBidi"/>
          <w:b w:val="0"/>
          <w:bCs/>
        </w:rPr>
      </w:pPr>
      <w:r>
        <w:t xml:space="preserve">Table </w:t>
      </w:r>
      <w:fldSimple w:instr=" STYLEREF 1 \s ">
        <w:r>
          <w:rPr>
            <w:noProof/>
            <w:cs/>
          </w:rPr>
          <w:t>‎</w:t>
        </w:r>
        <w:r>
          <w:rPr>
            <w:noProof/>
          </w:rPr>
          <w:t>5</w:t>
        </w:r>
      </w:fldSimple>
      <w:r>
        <w:noBreakHyphen/>
      </w:r>
      <w:fldSimple w:instr=" SEQ Table \* ARABIC \s 1 ">
        <w:r>
          <w:rPr>
            <w:noProof/>
          </w:rPr>
          <w:t>2</w:t>
        </w:r>
      </w:fldSimple>
      <w:r>
        <w:t xml:space="preserve"> </w:t>
      </w:r>
      <w:r w:rsidR="003D60F9" w:rsidRPr="00840FF0">
        <w:rPr>
          <w:rFonts w:asciiTheme="majorBidi" w:hAnsiTheme="majorBidi" w:cstheme="majorBidi"/>
        </w:rPr>
        <w:t xml:space="preserve">Summary of </w:t>
      </w:r>
      <w:r w:rsidR="004D526F">
        <w:rPr>
          <w:rFonts w:asciiTheme="majorBidi" w:hAnsiTheme="majorBidi" w:cstheme="majorBidi"/>
        </w:rPr>
        <w:t>d</w:t>
      </w:r>
      <w:r w:rsidR="00745B51">
        <w:rPr>
          <w:rFonts w:asciiTheme="majorBidi" w:hAnsiTheme="majorBidi" w:cstheme="majorBidi"/>
        </w:rPr>
        <w:t xml:space="preserve">irect </w:t>
      </w:r>
      <w:r w:rsidR="004D526F">
        <w:rPr>
          <w:rFonts w:asciiTheme="majorBidi" w:hAnsiTheme="majorBidi" w:cstheme="majorBidi"/>
        </w:rPr>
        <w:t>assessment r</w:t>
      </w:r>
      <w:r w:rsidR="003D60F9" w:rsidRPr="00840FF0">
        <w:rPr>
          <w:rFonts w:asciiTheme="majorBidi" w:hAnsiTheme="majorBidi" w:cstheme="majorBidi"/>
        </w:rPr>
        <w:t>esults collected through the cycle</w:t>
      </w:r>
    </w:p>
    <w:tbl>
      <w:tblPr>
        <w:tblW w:w="5000" w:type="pct"/>
        <w:jc w:val="center"/>
        <w:tblBorders>
          <w:top w:val="single" w:sz="8" w:space="0" w:color="auto"/>
          <w:left w:val="single" w:sz="8" w:space="0" w:color="auto"/>
          <w:bottom w:val="single" w:sz="8" w:space="0" w:color="auto"/>
          <w:right w:val="single" w:sz="8" w:space="0" w:color="auto"/>
          <w:insideH w:val="single" w:sz="4" w:space="0" w:color="auto"/>
          <w:insideV w:val="single" w:sz="4" w:space="0" w:color="auto"/>
        </w:tblBorders>
        <w:tblCellMar>
          <w:left w:w="29" w:type="dxa"/>
          <w:right w:w="29" w:type="dxa"/>
        </w:tblCellMar>
        <w:tblLook w:val="00A0" w:firstRow="1" w:lastRow="0" w:firstColumn="1" w:lastColumn="0" w:noHBand="0" w:noVBand="0"/>
      </w:tblPr>
      <w:tblGrid>
        <w:gridCol w:w="1733"/>
        <w:gridCol w:w="971"/>
        <w:gridCol w:w="971"/>
        <w:gridCol w:w="969"/>
        <w:gridCol w:w="969"/>
        <w:gridCol w:w="795"/>
        <w:gridCol w:w="732"/>
        <w:gridCol w:w="916"/>
        <w:gridCol w:w="1003"/>
        <w:gridCol w:w="829"/>
      </w:tblGrid>
      <w:tr w:rsidR="0038182F" w:rsidRPr="00840FF0" w14:paraId="44000748" w14:textId="77777777" w:rsidTr="00753588">
        <w:trPr>
          <w:trHeight w:val="638"/>
          <w:jc w:val="center"/>
        </w:trPr>
        <w:tc>
          <w:tcPr>
            <w:tcW w:w="876" w:type="pct"/>
            <w:tcBorders>
              <w:bottom w:val="single" w:sz="4" w:space="0" w:color="auto"/>
            </w:tcBorders>
            <w:shd w:val="clear" w:color="auto" w:fill="D9D9D9"/>
            <w:vAlign w:val="center"/>
          </w:tcPr>
          <w:p w14:paraId="373638BB" w14:textId="77777777" w:rsidR="0038182F" w:rsidRPr="00840FF0" w:rsidRDefault="0038182F" w:rsidP="00CD70D7">
            <w:pPr>
              <w:spacing w:after="0"/>
              <w:jc w:val="center"/>
              <w:rPr>
                <w:rFonts w:asciiTheme="majorBidi" w:hAnsiTheme="majorBidi" w:cstheme="majorBidi"/>
                <w:b/>
                <w:bCs/>
                <w:sz w:val="16"/>
                <w:szCs w:val="16"/>
              </w:rPr>
            </w:pPr>
            <w:r w:rsidRPr="00840FF0">
              <w:rPr>
                <w:rFonts w:asciiTheme="majorBidi" w:hAnsiTheme="majorBidi" w:cstheme="majorBidi"/>
                <w:b/>
                <w:bCs/>
                <w:sz w:val="16"/>
                <w:szCs w:val="16"/>
              </w:rPr>
              <w:t>PLO / OE ID</w:t>
            </w:r>
          </w:p>
        </w:tc>
        <w:tc>
          <w:tcPr>
            <w:tcW w:w="491" w:type="pct"/>
            <w:tcBorders>
              <w:bottom w:val="single" w:sz="4" w:space="0" w:color="auto"/>
            </w:tcBorders>
            <w:shd w:val="clear" w:color="auto" w:fill="D9D9D9"/>
            <w:vAlign w:val="center"/>
          </w:tcPr>
          <w:p w14:paraId="362B25F1" w14:textId="77777777" w:rsidR="0038182F" w:rsidRPr="00840FF0" w:rsidRDefault="0038182F" w:rsidP="00CD70D7">
            <w:pPr>
              <w:spacing w:after="0"/>
              <w:jc w:val="center"/>
              <w:rPr>
                <w:rFonts w:asciiTheme="majorBidi" w:hAnsiTheme="majorBidi" w:cstheme="majorBidi"/>
                <w:b/>
                <w:bCs/>
                <w:sz w:val="16"/>
                <w:szCs w:val="16"/>
              </w:rPr>
            </w:pPr>
            <w:r w:rsidRPr="00840FF0">
              <w:rPr>
                <w:rFonts w:asciiTheme="majorBidi" w:hAnsiTheme="majorBidi" w:cstheme="majorBidi"/>
                <w:b/>
                <w:bCs/>
                <w:sz w:val="16"/>
                <w:szCs w:val="16"/>
              </w:rPr>
              <w:t>Number of Students scoring 1</w:t>
            </w:r>
          </w:p>
        </w:tc>
        <w:tc>
          <w:tcPr>
            <w:tcW w:w="491" w:type="pct"/>
            <w:tcBorders>
              <w:bottom w:val="single" w:sz="4" w:space="0" w:color="auto"/>
            </w:tcBorders>
            <w:shd w:val="clear" w:color="auto" w:fill="D9D9D9"/>
            <w:vAlign w:val="center"/>
          </w:tcPr>
          <w:p w14:paraId="305B5762" w14:textId="77777777" w:rsidR="0038182F" w:rsidRPr="00840FF0" w:rsidRDefault="0038182F" w:rsidP="00CD70D7">
            <w:pPr>
              <w:spacing w:after="0"/>
              <w:jc w:val="center"/>
              <w:rPr>
                <w:rFonts w:asciiTheme="majorBidi" w:hAnsiTheme="majorBidi" w:cstheme="majorBidi"/>
                <w:b/>
                <w:bCs/>
                <w:sz w:val="16"/>
                <w:szCs w:val="16"/>
              </w:rPr>
            </w:pPr>
            <w:r w:rsidRPr="00840FF0">
              <w:rPr>
                <w:rFonts w:asciiTheme="majorBidi" w:hAnsiTheme="majorBidi" w:cstheme="majorBidi"/>
                <w:b/>
                <w:bCs/>
                <w:sz w:val="16"/>
                <w:szCs w:val="16"/>
              </w:rPr>
              <w:t>Number of Students scoring 2</w:t>
            </w:r>
          </w:p>
        </w:tc>
        <w:tc>
          <w:tcPr>
            <w:tcW w:w="490" w:type="pct"/>
            <w:tcBorders>
              <w:bottom w:val="single" w:sz="4" w:space="0" w:color="auto"/>
            </w:tcBorders>
            <w:shd w:val="clear" w:color="auto" w:fill="D9D9D9"/>
            <w:vAlign w:val="center"/>
          </w:tcPr>
          <w:p w14:paraId="3B34135C" w14:textId="77777777" w:rsidR="0038182F" w:rsidRPr="00840FF0" w:rsidRDefault="0038182F" w:rsidP="00CD70D7">
            <w:pPr>
              <w:spacing w:after="0"/>
              <w:jc w:val="center"/>
              <w:rPr>
                <w:rFonts w:asciiTheme="majorBidi" w:hAnsiTheme="majorBidi" w:cstheme="majorBidi"/>
                <w:b/>
                <w:bCs/>
                <w:sz w:val="16"/>
                <w:szCs w:val="16"/>
              </w:rPr>
            </w:pPr>
            <w:r w:rsidRPr="00840FF0">
              <w:rPr>
                <w:rFonts w:asciiTheme="majorBidi" w:hAnsiTheme="majorBidi" w:cstheme="majorBidi"/>
                <w:b/>
                <w:bCs/>
                <w:sz w:val="16"/>
                <w:szCs w:val="16"/>
              </w:rPr>
              <w:t>Number of Students scoring 3</w:t>
            </w:r>
          </w:p>
        </w:tc>
        <w:tc>
          <w:tcPr>
            <w:tcW w:w="490" w:type="pct"/>
            <w:tcBorders>
              <w:bottom w:val="single" w:sz="4" w:space="0" w:color="auto"/>
            </w:tcBorders>
            <w:shd w:val="clear" w:color="auto" w:fill="D9D9D9"/>
            <w:vAlign w:val="center"/>
          </w:tcPr>
          <w:p w14:paraId="57D77235" w14:textId="77777777" w:rsidR="0038182F" w:rsidRPr="00840FF0" w:rsidRDefault="0038182F" w:rsidP="00CD70D7">
            <w:pPr>
              <w:spacing w:after="0"/>
              <w:jc w:val="center"/>
              <w:rPr>
                <w:rFonts w:asciiTheme="majorBidi" w:hAnsiTheme="majorBidi" w:cstheme="majorBidi"/>
                <w:b/>
                <w:bCs/>
                <w:sz w:val="16"/>
                <w:szCs w:val="16"/>
              </w:rPr>
            </w:pPr>
            <w:r w:rsidRPr="00840FF0">
              <w:rPr>
                <w:rFonts w:asciiTheme="majorBidi" w:hAnsiTheme="majorBidi" w:cstheme="majorBidi"/>
                <w:b/>
                <w:bCs/>
                <w:sz w:val="16"/>
                <w:szCs w:val="16"/>
              </w:rPr>
              <w:t>Number of Students scoring 4</w:t>
            </w:r>
          </w:p>
        </w:tc>
        <w:tc>
          <w:tcPr>
            <w:tcW w:w="402" w:type="pct"/>
            <w:tcBorders>
              <w:bottom w:val="single" w:sz="4" w:space="0" w:color="auto"/>
            </w:tcBorders>
            <w:shd w:val="clear" w:color="auto" w:fill="D9D9D9"/>
            <w:vAlign w:val="center"/>
          </w:tcPr>
          <w:p w14:paraId="7F454786" w14:textId="77777777" w:rsidR="0038182F" w:rsidRPr="00840FF0" w:rsidRDefault="0038182F" w:rsidP="00CD70D7">
            <w:pPr>
              <w:spacing w:after="0"/>
              <w:jc w:val="center"/>
              <w:rPr>
                <w:rFonts w:asciiTheme="majorBidi" w:hAnsiTheme="majorBidi" w:cstheme="majorBidi"/>
                <w:b/>
                <w:bCs/>
                <w:sz w:val="16"/>
                <w:szCs w:val="16"/>
              </w:rPr>
            </w:pPr>
            <w:r w:rsidRPr="00840FF0">
              <w:rPr>
                <w:rFonts w:asciiTheme="majorBidi" w:hAnsiTheme="majorBidi" w:cstheme="majorBidi"/>
                <w:b/>
                <w:bCs/>
                <w:sz w:val="16"/>
                <w:szCs w:val="16"/>
              </w:rPr>
              <w:t>Total Nb assessed Students</w:t>
            </w:r>
          </w:p>
        </w:tc>
        <w:tc>
          <w:tcPr>
            <w:tcW w:w="370" w:type="pct"/>
            <w:tcBorders>
              <w:bottom w:val="single" w:sz="4" w:space="0" w:color="auto"/>
            </w:tcBorders>
            <w:shd w:val="clear" w:color="auto" w:fill="D9D9D9"/>
            <w:vAlign w:val="center"/>
          </w:tcPr>
          <w:p w14:paraId="1FD5CB94" w14:textId="77777777" w:rsidR="0038182F" w:rsidRPr="00840FF0" w:rsidRDefault="0038182F" w:rsidP="00CD70D7">
            <w:pPr>
              <w:spacing w:after="0"/>
              <w:jc w:val="center"/>
              <w:rPr>
                <w:rFonts w:asciiTheme="majorBidi" w:hAnsiTheme="majorBidi" w:cstheme="majorBidi"/>
                <w:b/>
                <w:bCs/>
                <w:sz w:val="16"/>
                <w:szCs w:val="16"/>
              </w:rPr>
            </w:pPr>
            <w:r w:rsidRPr="00840FF0">
              <w:rPr>
                <w:rFonts w:asciiTheme="majorBidi" w:hAnsiTheme="majorBidi" w:cstheme="majorBidi"/>
                <w:b/>
                <w:bCs/>
                <w:sz w:val="16"/>
                <w:szCs w:val="16"/>
              </w:rPr>
              <w:t>Student Average</w:t>
            </w:r>
          </w:p>
        </w:tc>
        <w:tc>
          <w:tcPr>
            <w:tcW w:w="463" w:type="pct"/>
            <w:tcBorders>
              <w:bottom w:val="single" w:sz="4" w:space="0" w:color="auto"/>
            </w:tcBorders>
            <w:shd w:val="clear" w:color="auto" w:fill="D9D9D9"/>
            <w:vAlign w:val="center"/>
          </w:tcPr>
          <w:p w14:paraId="67EFB5D2" w14:textId="77777777" w:rsidR="0038182F" w:rsidRPr="00840FF0" w:rsidRDefault="0038182F" w:rsidP="00CD70D7">
            <w:pPr>
              <w:spacing w:after="0"/>
              <w:jc w:val="center"/>
              <w:rPr>
                <w:rFonts w:asciiTheme="majorBidi" w:hAnsiTheme="majorBidi" w:cstheme="majorBidi"/>
                <w:b/>
                <w:bCs/>
                <w:sz w:val="16"/>
                <w:szCs w:val="16"/>
              </w:rPr>
            </w:pPr>
            <w:r w:rsidRPr="00840FF0">
              <w:rPr>
                <w:rFonts w:asciiTheme="majorBidi" w:hAnsiTheme="majorBidi" w:cstheme="majorBidi"/>
                <w:b/>
                <w:bCs/>
                <w:sz w:val="16"/>
                <w:szCs w:val="16"/>
              </w:rPr>
              <w:t>Percentage students scored 1</w:t>
            </w:r>
          </w:p>
        </w:tc>
        <w:tc>
          <w:tcPr>
            <w:tcW w:w="507" w:type="pct"/>
            <w:tcBorders>
              <w:bottom w:val="single" w:sz="4" w:space="0" w:color="auto"/>
            </w:tcBorders>
            <w:shd w:val="clear" w:color="auto" w:fill="D9D9D9"/>
            <w:vAlign w:val="center"/>
          </w:tcPr>
          <w:p w14:paraId="721F16F2" w14:textId="77777777" w:rsidR="0038182F" w:rsidRPr="00840FF0" w:rsidRDefault="0038182F" w:rsidP="00CD70D7">
            <w:pPr>
              <w:spacing w:after="0"/>
              <w:jc w:val="center"/>
              <w:rPr>
                <w:rFonts w:asciiTheme="majorBidi" w:hAnsiTheme="majorBidi" w:cstheme="majorBidi"/>
                <w:b/>
                <w:bCs/>
                <w:sz w:val="16"/>
                <w:szCs w:val="16"/>
              </w:rPr>
            </w:pPr>
            <w:r w:rsidRPr="00840FF0">
              <w:rPr>
                <w:rFonts w:asciiTheme="majorBidi" w:hAnsiTheme="majorBidi" w:cstheme="majorBidi"/>
                <w:b/>
                <w:bCs/>
                <w:sz w:val="16"/>
                <w:szCs w:val="16"/>
              </w:rPr>
              <w:t>Percentage students scored 3 or more</w:t>
            </w:r>
          </w:p>
        </w:tc>
        <w:tc>
          <w:tcPr>
            <w:tcW w:w="419" w:type="pct"/>
            <w:tcBorders>
              <w:bottom w:val="single" w:sz="4" w:space="0" w:color="auto"/>
            </w:tcBorders>
            <w:shd w:val="clear" w:color="auto" w:fill="D9D9D9"/>
            <w:vAlign w:val="center"/>
          </w:tcPr>
          <w:p w14:paraId="2DC04411" w14:textId="77777777" w:rsidR="0038182F" w:rsidRPr="00840FF0" w:rsidRDefault="0038182F" w:rsidP="00CD70D7">
            <w:pPr>
              <w:spacing w:after="0"/>
              <w:jc w:val="center"/>
              <w:rPr>
                <w:rFonts w:asciiTheme="majorBidi" w:hAnsiTheme="majorBidi" w:cstheme="majorBidi"/>
                <w:b/>
                <w:bCs/>
                <w:sz w:val="16"/>
                <w:szCs w:val="16"/>
              </w:rPr>
            </w:pPr>
            <w:r w:rsidRPr="00840FF0">
              <w:rPr>
                <w:rFonts w:asciiTheme="majorBidi" w:hAnsiTheme="majorBidi" w:cstheme="majorBidi"/>
                <w:b/>
                <w:bCs/>
                <w:sz w:val="16"/>
                <w:szCs w:val="16"/>
              </w:rPr>
              <w:t>Defined Target</w:t>
            </w:r>
          </w:p>
        </w:tc>
      </w:tr>
      <w:tr w:rsidR="00AC5EE2" w:rsidRPr="00840FF0" w14:paraId="5234B8B0" w14:textId="77777777" w:rsidTr="00753588">
        <w:trPr>
          <w:trHeight w:val="260"/>
          <w:jc w:val="center"/>
        </w:trPr>
        <w:tc>
          <w:tcPr>
            <w:tcW w:w="876" w:type="pct"/>
            <w:tcBorders>
              <w:top w:val="single" w:sz="4" w:space="0" w:color="auto"/>
              <w:bottom w:val="single" w:sz="4" w:space="0" w:color="auto"/>
            </w:tcBorders>
            <w:shd w:val="clear" w:color="auto" w:fill="D9E2F3" w:themeFill="accent1" w:themeFillTint="33"/>
          </w:tcPr>
          <w:p w14:paraId="50243D75" w14:textId="77777777" w:rsidR="0038182F" w:rsidRPr="00840FF0" w:rsidRDefault="006F6AAB" w:rsidP="00CD70D7">
            <w:pPr>
              <w:spacing w:before="40" w:after="0"/>
              <w:rPr>
                <w:rFonts w:asciiTheme="majorBidi" w:hAnsiTheme="majorBidi" w:cstheme="majorBidi"/>
                <w:b/>
                <w:bCs/>
                <w:sz w:val="16"/>
                <w:szCs w:val="16"/>
              </w:rPr>
            </w:pPr>
            <w:r w:rsidRPr="00840FF0">
              <w:rPr>
                <w:rFonts w:asciiTheme="majorBidi" w:hAnsiTheme="majorBidi" w:cstheme="majorBidi"/>
                <w:b/>
                <w:bCs/>
                <w:sz w:val="16"/>
                <w:szCs w:val="16"/>
              </w:rPr>
              <w:t>PLO 1</w:t>
            </w:r>
          </w:p>
        </w:tc>
        <w:tc>
          <w:tcPr>
            <w:tcW w:w="491" w:type="pct"/>
            <w:tcBorders>
              <w:top w:val="single" w:sz="4" w:space="0" w:color="auto"/>
              <w:bottom w:val="single" w:sz="4" w:space="0" w:color="auto"/>
            </w:tcBorders>
            <w:shd w:val="clear" w:color="auto" w:fill="D9E2F3" w:themeFill="accent1" w:themeFillTint="33"/>
            <w:vAlign w:val="center"/>
          </w:tcPr>
          <w:p w14:paraId="1956855A" w14:textId="77777777" w:rsidR="0038182F" w:rsidRPr="00840FF0" w:rsidRDefault="0038182F" w:rsidP="00CD70D7">
            <w:pPr>
              <w:spacing w:after="0"/>
              <w:jc w:val="center"/>
              <w:rPr>
                <w:rFonts w:asciiTheme="majorBidi" w:hAnsiTheme="majorBidi" w:cstheme="majorBidi"/>
                <w:sz w:val="16"/>
                <w:szCs w:val="16"/>
              </w:rPr>
            </w:pPr>
          </w:p>
        </w:tc>
        <w:tc>
          <w:tcPr>
            <w:tcW w:w="491" w:type="pct"/>
            <w:tcBorders>
              <w:top w:val="single" w:sz="4" w:space="0" w:color="auto"/>
              <w:bottom w:val="single" w:sz="4" w:space="0" w:color="auto"/>
            </w:tcBorders>
            <w:shd w:val="clear" w:color="auto" w:fill="D9E2F3" w:themeFill="accent1" w:themeFillTint="33"/>
            <w:vAlign w:val="center"/>
          </w:tcPr>
          <w:p w14:paraId="27468AFD" w14:textId="77777777" w:rsidR="0038182F" w:rsidRPr="00840FF0" w:rsidRDefault="0038182F" w:rsidP="00CD70D7">
            <w:pPr>
              <w:spacing w:after="0"/>
              <w:jc w:val="center"/>
              <w:rPr>
                <w:rFonts w:asciiTheme="majorBidi" w:hAnsiTheme="majorBidi" w:cstheme="majorBidi"/>
                <w:sz w:val="16"/>
                <w:szCs w:val="16"/>
              </w:rPr>
            </w:pPr>
          </w:p>
        </w:tc>
        <w:tc>
          <w:tcPr>
            <w:tcW w:w="490" w:type="pct"/>
            <w:tcBorders>
              <w:top w:val="single" w:sz="4" w:space="0" w:color="auto"/>
              <w:bottom w:val="single" w:sz="4" w:space="0" w:color="auto"/>
            </w:tcBorders>
            <w:shd w:val="clear" w:color="auto" w:fill="D9E2F3" w:themeFill="accent1" w:themeFillTint="33"/>
            <w:vAlign w:val="center"/>
          </w:tcPr>
          <w:p w14:paraId="584ED5B7" w14:textId="77777777" w:rsidR="0038182F" w:rsidRPr="00840FF0" w:rsidRDefault="0038182F" w:rsidP="00CD70D7">
            <w:pPr>
              <w:spacing w:after="0"/>
              <w:jc w:val="center"/>
              <w:rPr>
                <w:rFonts w:asciiTheme="majorBidi" w:hAnsiTheme="majorBidi" w:cstheme="majorBidi"/>
                <w:sz w:val="16"/>
                <w:szCs w:val="16"/>
              </w:rPr>
            </w:pPr>
          </w:p>
        </w:tc>
        <w:tc>
          <w:tcPr>
            <w:tcW w:w="490" w:type="pct"/>
            <w:tcBorders>
              <w:top w:val="single" w:sz="4" w:space="0" w:color="auto"/>
              <w:bottom w:val="single" w:sz="4" w:space="0" w:color="auto"/>
            </w:tcBorders>
            <w:shd w:val="clear" w:color="auto" w:fill="D9E2F3" w:themeFill="accent1" w:themeFillTint="33"/>
            <w:vAlign w:val="center"/>
          </w:tcPr>
          <w:p w14:paraId="6369A419" w14:textId="77777777" w:rsidR="0038182F" w:rsidRPr="00840FF0" w:rsidRDefault="0038182F" w:rsidP="00CD70D7">
            <w:pPr>
              <w:spacing w:after="0"/>
              <w:jc w:val="center"/>
              <w:rPr>
                <w:rFonts w:asciiTheme="majorBidi" w:hAnsiTheme="majorBidi" w:cstheme="majorBidi"/>
                <w:sz w:val="16"/>
                <w:szCs w:val="16"/>
              </w:rPr>
            </w:pPr>
          </w:p>
        </w:tc>
        <w:tc>
          <w:tcPr>
            <w:tcW w:w="402" w:type="pct"/>
            <w:tcBorders>
              <w:top w:val="single" w:sz="4" w:space="0" w:color="auto"/>
              <w:bottom w:val="single" w:sz="4" w:space="0" w:color="auto"/>
            </w:tcBorders>
            <w:shd w:val="clear" w:color="auto" w:fill="D9E2F3" w:themeFill="accent1" w:themeFillTint="33"/>
            <w:vAlign w:val="center"/>
          </w:tcPr>
          <w:p w14:paraId="66C92C05" w14:textId="77777777" w:rsidR="0038182F" w:rsidRPr="00840FF0" w:rsidRDefault="0038182F" w:rsidP="00CD70D7">
            <w:pPr>
              <w:spacing w:after="0"/>
              <w:jc w:val="center"/>
              <w:rPr>
                <w:rFonts w:asciiTheme="majorBidi" w:hAnsiTheme="majorBidi" w:cstheme="majorBidi"/>
                <w:sz w:val="16"/>
                <w:szCs w:val="16"/>
              </w:rPr>
            </w:pPr>
          </w:p>
        </w:tc>
        <w:tc>
          <w:tcPr>
            <w:tcW w:w="370" w:type="pct"/>
            <w:tcBorders>
              <w:top w:val="single" w:sz="4" w:space="0" w:color="auto"/>
              <w:bottom w:val="single" w:sz="4" w:space="0" w:color="auto"/>
            </w:tcBorders>
            <w:shd w:val="clear" w:color="auto" w:fill="D9E2F3" w:themeFill="accent1" w:themeFillTint="33"/>
            <w:vAlign w:val="center"/>
          </w:tcPr>
          <w:p w14:paraId="4EAAACF5" w14:textId="77777777" w:rsidR="0038182F" w:rsidRPr="00840FF0" w:rsidRDefault="0038182F" w:rsidP="00CD70D7">
            <w:pPr>
              <w:spacing w:after="0"/>
              <w:jc w:val="center"/>
              <w:rPr>
                <w:rFonts w:asciiTheme="majorBidi" w:hAnsiTheme="majorBidi" w:cstheme="majorBidi"/>
                <w:sz w:val="16"/>
                <w:szCs w:val="16"/>
              </w:rPr>
            </w:pPr>
          </w:p>
        </w:tc>
        <w:tc>
          <w:tcPr>
            <w:tcW w:w="463" w:type="pct"/>
            <w:tcBorders>
              <w:top w:val="single" w:sz="4" w:space="0" w:color="auto"/>
              <w:bottom w:val="single" w:sz="4" w:space="0" w:color="auto"/>
            </w:tcBorders>
            <w:shd w:val="clear" w:color="auto" w:fill="D9E2F3" w:themeFill="accent1" w:themeFillTint="33"/>
            <w:vAlign w:val="center"/>
          </w:tcPr>
          <w:p w14:paraId="04BA177D" w14:textId="77777777" w:rsidR="0038182F" w:rsidRPr="00840FF0" w:rsidRDefault="0038182F" w:rsidP="00CD70D7">
            <w:pPr>
              <w:spacing w:after="0"/>
              <w:jc w:val="center"/>
              <w:rPr>
                <w:rFonts w:asciiTheme="majorBidi" w:hAnsiTheme="majorBidi" w:cstheme="majorBidi"/>
                <w:sz w:val="16"/>
                <w:szCs w:val="16"/>
              </w:rPr>
            </w:pPr>
          </w:p>
        </w:tc>
        <w:tc>
          <w:tcPr>
            <w:tcW w:w="507" w:type="pct"/>
            <w:tcBorders>
              <w:top w:val="single" w:sz="4" w:space="0" w:color="auto"/>
              <w:bottom w:val="single" w:sz="4" w:space="0" w:color="auto"/>
            </w:tcBorders>
            <w:shd w:val="clear" w:color="auto" w:fill="D9E2F3" w:themeFill="accent1" w:themeFillTint="33"/>
            <w:vAlign w:val="center"/>
          </w:tcPr>
          <w:p w14:paraId="7223B9C6" w14:textId="77777777" w:rsidR="0038182F" w:rsidRPr="00840FF0" w:rsidRDefault="0038182F" w:rsidP="00CD70D7">
            <w:pPr>
              <w:spacing w:after="0"/>
              <w:jc w:val="center"/>
              <w:rPr>
                <w:rFonts w:asciiTheme="majorBidi" w:hAnsiTheme="majorBidi" w:cstheme="majorBidi"/>
                <w:sz w:val="16"/>
                <w:szCs w:val="16"/>
              </w:rPr>
            </w:pPr>
          </w:p>
        </w:tc>
        <w:tc>
          <w:tcPr>
            <w:tcW w:w="419" w:type="pct"/>
            <w:tcBorders>
              <w:top w:val="single" w:sz="4" w:space="0" w:color="auto"/>
              <w:bottom w:val="single" w:sz="4" w:space="0" w:color="auto"/>
            </w:tcBorders>
            <w:shd w:val="clear" w:color="auto" w:fill="D9E2F3" w:themeFill="accent1" w:themeFillTint="33"/>
            <w:vAlign w:val="center"/>
          </w:tcPr>
          <w:p w14:paraId="5F9AD6F1" w14:textId="77777777" w:rsidR="0038182F" w:rsidRPr="00840FF0" w:rsidRDefault="0038182F" w:rsidP="00CD70D7">
            <w:pPr>
              <w:spacing w:after="0"/>
              <w:jc w:val="center"/>
              <w:rPr>
                <w:rFonts w:asciiTheme="majorBidi" w:hAnsiTheme="majorBidi" w:cstheme="majorBidi"/>
                <w:sz w:val="16"/>
                <w:szCs w:val="16"/>
              </w:rPr>
            </w:pPr>
          </w:p>
        </w:tc>
      </w:tr>
      <w:tr w:rsidR="004B1C6E" w:rsidRPr="00840FF0" w14:paraId="5B1F7A86" w14:textId="77777777" w:rsidTr="00753588">
        <w:trPr>
          <w:trHeight w:val="260"/>
          <w:jc w:val="center"/>
        </w:trPr>
        <w:tc>
          <w:tcPr>
            <w:tcW w:w="876" w:type="pct"/>
            <w:tcBorders>
              <w:top w:val="single" w:sz="4" w:space="0" w:color="auto"/>
              <w:bottom w:val="single" w:sz="4" w:space="0" w:color="auto"/>
            </w:tcBorders>
            <w:shd w:val="clear" w:color="auto" w:fill="F2F2F2" w:themeFill="background1" w:themeFillShade="F2"/>
          </w:tcPr>
          <w:p w14:paraId="4B9E094F" w14:textId="21D179F1" w:rsidR="004B1C6E" w:rsidRPr="00840FF0" w:rsidRDefault="004B1C6E" w:rsidP="004B1C6E">
            <w:pPr>
              <w:spacing w:before="40" w:after="0"/>
              <w:jc w:val="right"/>
              <w:rPr>
                <w:rFonts w:asciiTheme="majorBidi" w:hAnsiTheme="majorBidi" w:cstheme="majorBidi"/>
                <w:sz w:val="14"/>
                <w:szCs w:val="14"/>
              </w:rPr>
            </w:pPr>
            <w:r w:rsidRPr="00840FF0">
              <w:rPr>
                <w:rFonts w:asciiTheme="majorBidi" w:hAnsiTheme="majorBidi" w:cstheme="majorBidi"/>
                <w:sz w:val="14"/>
                <w:szCs w:val="14"/>
              </w:rPr>
              <w:t>OE / PI /Rubric dimension</w:t>
            </w:r>
          </w:p>
        </w:tc>
        <w:tc>
          <w:tcPr>
            <w:tcW w:w="491" w:type="pct"/>
            <w:tcBorders>
              <w:top w:val="single" w:sz="4" w:space="0" w:color="auto"/>
              <w:bottom w:val="single" w:sz="4" w:space="0" w:color="auto"/>
            </w:tcBorders>
            <w:shd w:val="clear" w:color="auto" w:fill="F2F2F2" w:themeFill="background1" w:themeFillShade="F2"/>
            <w:vAlign w:val="center"/>
          </w:tcPr>
          <w:p w14:paraId="08D7FF95" w14:textId="77777777" w:rsidR="004B1C6E" w:rsidRPr="00840FF0" w:rsidRDefault="004B1C6E" w:rsidP="004B1C6E">
            <w:pPr>
              <w:spacing w:after="0"/>
              <w:jc w:val="center"/>
              <w:rPr>
                <w:rFonts w:asciiTheme="majorBidi" w:hAnsiTheme="majorBidi" w:cstheme="majorBidi"/>
                <w:sz w:val="16"/>
                <w:szCs w:val="16"/>
              </w:rPr>
            </w:pPr>
          </w:p>
        </w:tc>
        <w:tc>
          <w:tcPr>
            <w:tcW w:w="491" w:type="pct"/>
            <w:tcBorders>
              <w:top w:val="single" w:sz="4" w:space="0" w:color="auto"/>
              <w:bottom w:val="single" w:sz="4" w:space="0" w:color="auto"/>
            </w:tcBorders>
            <w:shd w:val="clear" w:color="auto" w:fill="F2F2F2" w:themeFill="background1" w:themeFillShade="F2"/>
            <w:vAlign w:val="center"/>
          </w:tcPr>
          <w:p w14:paraId="6174AF79" w14:textId="77777777" w:rsidR="004B1C6E" w:rsidRPr="00840FF0" w:rsidRDefault="004B1C6E" w:rsidP="004B1C6E">
            <w:pPr>
              <w:spacing w:after="0"/>
              <w:jc w:val="center"/>
              <w:rPr>
                <w:rFonts w:asciiTheme="majorBidi" w:hAnsiTheme="majorBidi" w:cstheme="majorBidi"/>
                <w:sz w:val="16"/>
                <w:szCs w:val="16"/>
              </w:rPr>
            </w:pPr>
          </w:p>
        </w:tc>
        <w:tc>
          <w:tcPr>
            <w:tcW w:w="490" w:type="pct"/>
            <w:tcBorders>
              <w:top w:val="single" w:sz="4" w:space="0" w:color="auto"/>
              <w:bottom w:val="single" w:sz="4" w:space="0" w:color="auto"/>
            </w:tcBorders>
            <w:shd w:val="clear" w:color="auto" w:fill="F2F2F2" w:themeFill="background1" w:themeFillShade="F2"/>
            <w:vAlign w:val="center"/>
          </w:tcPr>
          <w:p w14:paraId="547CA593" w14:textId="77777777" w:rsidR="004B1C6E" w:rsidRPr="00840FF0" w:rsidRDefault="004B1C6E" w:rsidP="004B1C6E">
            <w:pPr>
              <w:spacing w:after="0"/>
              <w:jc w:val="center"/>
              <w:rPr>
                <w:rFonts w:asciiTheme="majorBidi" w:hAnsiTheme="majorBidi" w:cstheme="majorBidi"/>
                <w:sz w:val="16"/>
                <w:szCs w:val="16"/>
              </w:rPr>
            </w:pPr>
          </w:p>
        </w:tc>
        <w:tc>
          <w:tcPr>
            <w:tcW w:w="490" w:type="pct"/>
            <w:tcBorders>
              <w:top w:val="single" w:sz="4" w:space="0" w:color="auto"/>
              <w:bottom w:val="single" w:sz="4" w:space="0" w:color="auto"/>
            </w:tcBorders>
            <w:shd w:val="clear" w:color="auto" w:fill="F2F2F2" w:themeFill="background1" w:themeFillShade="F2"/>
            <w:vAlign w:val="center"/>
          </w:tcPr>
          <w:p w14:paraId="4CE8D277" w14:textId="77777777" w:rsidR="004B1C6E" w:rsidRPr="00840FF0" w:rsidRDefault="004B1C6E" w:rsidP="004B1C6E">
            <w:pPr>
              <w:spacing w:after="0"/>
              <w:jc w:val="center"/>
              <w:rPr>
                <w:rFonts w:asciiTheme="majorBidi" w:hAnsiTheme="majorBidi" w:cstheme="majorBidi"/>
                <w:sz w:val="16"/>
                <w:szCs w:val="16"/>
              </w:rPr>
            </w:pPr>
          </w:p>
        </w:tc>
        <w:tc>
          <w:tcPr>
            <w:tcW w:w="402" w:type="pct"/>
            <w:tcBorders>
              <w:top w:val="single" w:sz="4" w:space="0" w:color="auto"/>
              <w:bottom w:val="single" w:sz="4" w:space="0" w:color="auto"/>
            </w:tcBorders>
            <w:shd w:val="clear" w:color="auto" w:fill="F2F2F2" w:themeFill="background1" w:themeFillShade="F2"/>
            <w:vAlign w:val="center"/>
          </w:tcPr>
          <w:p w14:paraId="1ADF05CF" w14:textId="77777777" w:rsidR="004B1C6E" w:rsidRPr="00840FF0" w:rsidRDefault="004B1C6E" w:rsidP="004B1C6E">
            <w:pPr>
              <w:spacing w:after="0"/>
              <w:jc w:val="center"/>
              <w:rPr>
                <w:rFonts w:asciiTheme="majorBidi" w:hAnsiTheme="majorBidi" w:cstheme="majorBidi"/>
                <w:sz w:val="16"/>
                <w:szCs w:val="16"/>
              </w:rPr>
            </w:pPr>
          </w:p>
        </w:tc>
        <w:tc>
          <w:tcPr>
            <w:tcW w:w="370" w:type="pct"/>
            <w:tcBorders>
              <w:top w:val="single" w:sz="4" w:space="0" w:color="auto"/>
              <w:bottom w:val="single" w:sz="4" w:space="0" w:color="auto"/>
            </w:tcBorders>
            <w:shd w:val="clear" w:color="auto" w:fill="F2F2F2" w:themeFill="background1" w:themeFillShade="F2"/>
            <w:vAlign w:val="center"/>
          </w:tcPr>
          <w:p w14:paraId="78EEA339" w14:textId="77777777" w:rsidR="004B1C6E" w:rsidRPr="00840FF0" w:rsidRDefault="004B1C6E" w:rsidP="004B1C6E">
            <w:pPr>
              <w:spacing w:after="0"/>
              <w:jc w:val="center"/>
              <w:rPr>
                <w:rFonts w:asciiTheme="majorBidi" w:hAnsiTheme="majorBidi" w:cstheme="majorBidi"/>
                <w:sz w:val="16"/>
                <w:szCs w:val="16"/>
              </w:rPr>
            </w:pPr>
          </w:p>
        </w:tc>
        <w:tc>
          <w:tcPr>
            <w:tcW w:w="463" w:type="pct"/>
            <w:tcBorders>
              <w:top w:val="single" w:sz="4" w:space="0" w:color="auto"/>
              <w:bottom w:val="single" w:sz="4" w:space="0" w:color="auto"/>
            </w:tcBorders>
            <w:shd w:val="clear" w:color="auto" w:fill="F2F2F2" w:themeFill="background1" w:themeFillShade="F2"/>
            <w:vAlign w:val="center"/>
          </w:tcPr>
          <w:p w14:paraId="75F8B76B" w14:textId="77777777" w:rsidR="004B1C6E" w:rsidRPr="00840FF0" w:rsidRDefault="004B1C6E" w:rsidP="004B1C6E">
            <w:pPr>
              <w:spacing w:after="0"/>
              <w:jc w:val="center"/>
              <w:rPr>
                <w:rFonts w:asciiTheme="majorBidi" w:hAnsiTheme="majorBidi" w:cstheme="majorBidi"/>
                <w:sz w:val="16"/>
                <w:szCs w:val="16"/>
              </w:rPr>
            </w:pPr>
          </w:p>
        </w:tc>
        <w:tc>
          <w:tcPr>
            <w:tcW w:w="507" w:type="pct"/>
            <w:tcBorders>
              <w:top w:val="single" w:sz="4" w:space="0" w:color="auto"/>
              <w:bottom w:val="single" w:sz="4" w:space="0" w:color="auto"/>
            </w:tcBorders>
            <w:shd w:val="clear" w:color="auto" w:fill="F2F2F2" w:themeFill="background1" w:themeFillShade="F2"/>
            <w:vAlign w:val="center"/>
          </w:tcPr>
          <w:p w14:paraId="61A16B7F" w14:textId="77777777" w:rsidR="004B1C6E" w:rsidRPr="00840FF0" w:rsidRDefault="004B1C6E" w:rsidP="004B1C6E">
            <w:pPr>
              <w:spacing w:after="0"/>
              <w:jc w:val="center"/>
              <w:rPr>
                <w:rFonts w:asciiTheme="majorBidi" w:hAnsiTheme="majorBidi" w:cstheme="majorBidi"/>
                <w:sz w:val="16"/>
                <w:szCs w:val="16"/>
              </w:rPr>
            </w:pPr>
          </w:p>
        </w:tc>
        <w:tc>
          <w:tcPr>
            <w:tcW w:w="419" w:type="pct"/>
            <w:tcBorders>
              <w:top w:val="single" w:sz="4" w:space="0" w:color="auto"/>
              <w:bottom w:val="single" w:sz="4" w:space="0" w:color="auto"/>
            </w:tcBorders>
            <w:shd w:val="clear" w:color="auto" w:fill="F2F2F2" w:themeFill="background1" w:themeFillShade="F2"/>
            <w:vAlign w:val="center"/>
          </w:tcPr>
          <w:p w14:paraId="08A5C912" w14:textId="77777777" w:rsidR="004B1C6E" w:rsidRPr="00840FF0" w:rsidRDefault="004B1C6E" w:rsidP="004B1C6E">
            <w:pPr>
              <w:spacing w:after="0"/>
              <w:jc w:val="center"/>
              <w:rPr>
                <w:rFonts w:asciiTheme="majorBidi" w:hAnsiTheme="majorBidi" w:cstheme="majorBidi"/>
                <w:sz w:val="16"/>
                <w:szCs w:val="16"/>
              </w:rPr>
            </w:pPr>
          </w:p>
        </w:tc>
      </w:tr>
      <w:tr w:rsidR="004B1C6E" w:rsidRPr="00840FF0" w14:paraId="2136D79B" w14:textId="77777777" w:rsidTr="00753588">
        <w:trPr>
          <w:trHeight w:val="260"/>
          <w:jc w:val="center"/>
        </w:trPr>
        <w:tc>
          <w:tcPr>
            <w:tcW w:w="876" w:type="pct"/>
            <w:tcBorders>
              <w:top w:val="single" w:sz="4" w:space="0" w:color="auto"/>
              <w:bottom w:val="single" w:sz="4" w:space="0" w:color="auto"/>
            </w:tcBorders>
            <w:shd w:val="clear" w:color="auto" w:fill="F2F2F2" w:themeFill="background1" w:themeFillShade="F2"/>
          </w:tcPr>
          <w:p w14:paraId="61AC4F5A" w14:textId="360CE72C" w:rsidR="004B1C6E" w:rsidRPr="00840FF0" w:rsidRDefault="004B1C6E" w:rsidP="004B1C6E">
            <w:pPr>
              <w:spacing w:before="40" w:after="0"/>
              <w:jc w:val="right"/>
              <w:rPr>
                <w:rFonts w:asciiTheme="majorBidi" w:hAnsiTheme="majorBidi" w:cstheme="majorBidi"/>
                <w:sz w:val="14"/>
                <w:szCs w:val="14"/>
              </w:rPr>
            </w:pPr>
            <w:r w:rsidRPr="00840FF0">
              <w:rPr>
                <w:rFonts w:asciiTheme="majorBidi" w:hAnsiTheme="majorBidi" w:cstheme="majorBidi"/>
                <w:sz w:val="14"/>
                <w:szCs w:val="14"/>
              </w:rPr>
              <w:t>OE / PI /Rubric dimension</w:t>
            </w:r>
          </w:p>
        </w:tc>
        <w:tc>
          <w:tcPr>
            <w:tcW w:w="491" w:type="pct"/>
            <w:tcBorders>
              <w:top w:val="single" w:sz="4" w:space="0" w:color="auto"/>
              <w:bottom w:val="single" w:sz="4" w:space="0" w:color="auto"/>
            </w:tcBorders>
            <w:shd w:val="clear" w:color="auto" w:fill="F2F2F2" w:themeFill="background1" w:themeFillShade="F2"/>
            <w:vAlign w:val="center"/>
          </w:tcPr>
          <w:p w14:paraId="2A6D2662" w14:textId="77777777" w:rsidR="004B1C6E" w:rsidRPr="00840FF0" w:rsidRDefault="004B1C6E" w:rsidP="004B1C6E">
            <w:pPr>
              <w:spacing w:after="0"/>
              <w:jc w:val="center"/>
              <w:rPr>
                <w:rFonts w:asciiTheme="majorBidi" w:hAnsiTheme="majorBidi" w:cstheme="majorBidi"/>
                <w:sz w:val="16"/>
                <w:szCs w:val="16"/>
              </w:rPr>
            </w:pPr>
          </w:p>
        </w:tc>
        <w:tc>
          <w:tcPr>
            <w:tcW w:w="491" w:type="pct"/>
            <w:tcBorders>
              <w:top w:val="single" w:sz="4" w:space="0" w:color="auto"/>
              <w:bottom w:val="single" w:sz="4" w:space="0" w:color="auto"/>
            </w:tcBorders>
            <w:shd w:val="clear" w:color="auto" w:fill="F2F2F2" w:themeFill="background1" w:themeFillShade="F2"/>
            <w:vAlign w:val="center"/>
          </w:tcPr>
          <w:p w14:paraId="38664CA7" w14:textId="77777777" w:rsidR="004B1C6E" w:rsidRPr="00840FF0" w:rsidRDefault="004B1C6E" w:rsidP="004B1C6E">
            <w:pPr>
              <w:spacing w:after="0"/>
              <w:jc w:val="center"/>
              <w:rPr>
                <w:rFonts w:asciiTheme="majorBidi" w:hAnsiTheme="majorBidi" w:cstheme="majorBidi"/>
                <w:sz w:val="16"/>
                <w:szCs w:val="16"/>
              </w:rPr>
            </w:pPr>
          </w:p>
        </w:tc>
        <w:tc>
          <w:tcPr>
            <w:tcW w:w="490" w:type="pct"/>
            <w:tcBorders>
              <w:top w:val="single" w:sz="4" w:space="0" w:color="auto"/>
              <w:bottom w:val="single" w:sz="4" w:space="0" w:color="auto"/>
            </w:tcBorders>
            <w:shd w:val="clear" w:color="auto" w:fill="F2F2F2" w:themeFill="background1" w:themeFillShade="F2"/>
            <w:vAlign w:val="center"/>
          </w:tcPr>
          <w:p w14:paraId="47976E58" w14:textId="77777777" w:rsidR="004B1C6E" w:rsidRPr="00840FF0" w:rsidRDefault="004B1C6E" w:rsidP="004B1C6E">
            <w:pPr>
              <w:spacing w:after="0"/>
              <w:jc w:val="center"/>
              <w:rPr>
                <w:rFonts w:asciiTheme="majorBidi" w:hAnsiTheme="majorBidi" w:cstheme="majorBidi"/>
                <w:sz w:val="16"/>
                <w:szCs w:val="16"/>
              </w:rPr>
            </w:pPr>
          </w:p>
        </w:tc>
        <w:tc>
          <w:tcPr>
            <w:tcW w:w="490" w:type="pct"/>
            <w:tcBorders>
              <w:top w:val="single" w:sz="4" w:space="0" w:color="auto"/>
              <w:bottom w:val="single" w:sz="4" w:space="0" w:color="auto"/>
            </w:tcBorders>
            <w:shd w:val="clear" w:color="auto" w:fill="F2F2F2" w:themeFill="background1" w:themeFillShade="F2"/>
            <w:vAlign w:val="center"/>
          </w:tcPr>
          <w:p w14:paraId="17711158" w14:textId="77777777" w:rsidR="004B1C6E" w:rsidRPr="00840FF0" w:rsidRDefault="004B1C6E" w:rsidP="004B1C6E">
            <w:pPr>
              <w:spacing w:after="0"/>
              <w:jc w:val="center"/>
              <w:rPr>
                <w:rFonts w:asciiTheme="majorBidi" w:hAnsiTheme="majorBidi" w:cstheme="majorBidi"/>
                <w:sz w:val="16"/>
                <w:szCs w:val="16"/>
              </w:rPr>
            </w:pPr>
          </w:p>
        </w:tc>
        <w:tc>
          <w:tcPr>
            <w:tcW w:w="402" w:type="pct"/>
            <w:tcBorders>
              <w:top w:val="single" w:sz="4" w:space="0" w:color="auto"/>
              <w:bottom w:val="single" w:sz="4" w:space="0" w:color="auto"/>
            </w:tcBorders>
            <w:shd w:val="clear" w:color="auto" w:fill="F2F2F2" w:themeFill="background1" w:themeFillShade="F2"/>
            <w:vAlign w:val="center"/>
          </w:tcPr>
          <w:p w14:paraId="67B31B9B" w14:textId="77777777" w:rsidR="004B1C6E" w:rsidRPr="00840FF0" w:rsidRDefault="004B1C6E" w:rsidP="004B1C6E">
            <w:pPr>
              <w:spacing w:after="0"/>
              <w:jc w:val="center"/>
              <w:rPr>
                <w:rFonts w:asciiTheme="majorBidi" w:hAnsiTheme="majorBidi" w:cstheme="majorBidi"/>
                <w:sz w:val="16"/>
                <w:szCs w:val="16"/>
              </w:rPr>
            </w:pPr>
          </w:p>
        </w:tc>
        <w:tc>
          <w:tcPr>
            <w:tcW w:w="370" w:type="pct"/>
            <w:tcBorders>
              <w:top w:val="single" w:sz="4" w:space="0" w:color="auto"/>
              <w:bottom w:val="single" w:sz="4" w:space="0" w:color="auto"/>
            </w:tcBorders>
            <w:shd w:val="clear" w:color="auto" w:fill="F2F2F2" w:themeFill="background1" w:themeFillShade="F2"/>
            <w:vAlign w:val="center"/>
          </w:tcPr>
          <w:p w14:paraId="5D3703D1" w14:textId="77777777" w:rsidR="004B1C6E" w:rsidRPr="00840FF0" w:rsidRDefault="004B1C6E" w:rsidP="004B1C6E">
            <w:pPr>
              <w:spacing w:after="0"/>
              <w:jc w:val="center"/>
              <w:rPr>
                <w:rFonts w:asciiTheme="majorBidi" w:hAnsiTheme="majorBidi" w:cstheme="majorBidi"/>
                <w:sz w:val="16"/>
                <w:szCs w:val="16"/>
              </w:rPr>
            </w:pPr>
          </w:p>
        </w:tc>
        <w:tc>
          <w:tcPr>
            <w:tcW w:w="463" w:type="pct"/>
            <w:tcBorders>
              <w:top w:val="single" w:sz="4" w:space="0" w:color="auto"/>
              <w:bottom w:val="single" w:sz="4" w:space="0" w:color="auto"/>
            </w:tcBorders>
            <w:shd w:val="clear" w:color="auto" w:fill="F2F2F2" w:themeFill="background1" w:themeFillShade="F2"/>
            <w:vAlign w:val="center"/>
          </w:tcPr>
          <w:p w14:paraId="229A4218" w14:textId="77777777" w:rsidR="004B1C6E" w:rsidRPr="00840FF0" w:rsidRDefault="004B1C6E" w:rsidP="004B1C6E">
            <w:pPr>
              <w:spacing w:after="0"/>
              <w:jc w:val="center"/>
              <w:rPr>
                <w:rFonts w:asciiTheme="majorBidi" w:hAnsiTheme="majorBidi" w:cstheme="majorBidi"/>
                <w:sz w:val="16"/>
                <w:szCs w:val="16"/>
              </w:rPr>
            </w:pPr>
          </w:p>
        </w:tc>
        <w:tc>
          <w:tcPr>
            <w:tcW w:w="507" w:type="pct"/>
            <w:tcBorders>
              <w:top w:val="single" w:sz="4" w:space="0" w:color="auto"/>
              <w:bottom w:val="single" w:sz="4" w:space="0" w:color="auto"/>
            </w:tcBorders>
            <w:shd w:val="clear" w:color="auto" w:fill="F2F2F2" w:themeFill="background1" w:themeFillShade="F2"/>
            <w:vAlign w:val="center"/>
          </w:tcPr>
          <w:p w14:paraId="12E64C0B" w14:textId="77777777" w:rsidR="004B1C6E" w:rsidRPr="00840FF0" w:rsidRDefault="004B1C6E" w:rsidP="004B1C6E">
            <w:pPr>
              <w:spacing w:after="0"/>
              <w:jc w:val="center"/>
              <w:rPr>
                <w:rFonts w:asciiTheme="majorBidi" w:hAnsiTheme="majorBidi" w:cstheme="majorBidi"/>
                <w:sz w:val="16"/>
                <w:szCs w:val="16"/>
              </w:rPr>
            </w:pPr>
          </w:p>
        </w:tc>
        <w:tc>
          <w:tcPr>
            <w:tcW w:w="419" w:type="pct"/>
            <w:tcBorders>
              <w:top w:val="single" w:sz="4" w:space="0" w:color="auto"/>
              <w:bottom w:val="single" w:sz="4" w:space="0" w:color="auto"/>
            </w:tcBorders>
            <w:shd w:val="clear" w:color="auto" w:fill="F2F2F2" w:themeFill="background1" w:themeFillShade="F2"/>
            <w:vAlign w:val="center"/>
          </w:tcPr>
          <w:p w14:paraId="27FFF3C0" w14:textId="77777777" w:rsidR="004B1C6E" w:rsidRPr="00840FF0" w:rsidRDefault="004B1C6E" w:rsidP="004B1C6E">
            <w:pPr>
              <w:spacing w:after="0"/>
              <w:jc w:val="center"/>
              <w:rPr>
                <w:rFonts w:asciiTheme="majorBidi" w:hAnsiTheme="majorBidi" w:cstheme="majorBidi"/>
                <w:sz w:val="16"/>
                <w:szCs w:val="16"/>
              </w:rPr>
            </w:pPr>
          </w:p>
        </w:tc>
      </w:tr>
      <w:tr w:rsidR="004B1C6E" w:rsidRPr="00840FF0" w14:paraId="306A9AF8" w14:textId="77777777" w:rsidTr="00753588">
        <w:trPr>
          <w:trHeight w:val="260"/>
          <w:jc w:val="center"/>
        </w:trPr>
        <w:tc>
          <w:tcPr>
            <w:tcW w:w="876" w:type="pct"/>
            <w:tcBorders>
              <w:top w:val="single" w:sz="4" w:space="0" w:color="auto"/>
              <w:bottom w:val="single" w:sz="4" w:space="0" w:color="auto"/>
            </w:tcBorders>
            <w:shd w:val="clear" w:color="auto" w:fill="F2F2F2" w:themeFill="background1" w:themeFillShade="F2"/>
          </w:tcPr>
          <w:p w14:paraId="4FFA1A64" w14:textId="2289A984" w:rsidR="004B1C6E" w:rsidRPr="00840FF0" w:rsidRDefault="004B1C6E" w:rsidP="004B1C6E">
            <w:pPr>
              <w:spacing w:before="40" w:after="0"/>
              <w:jc w:val="right"/>
              <w:rPr>
                <w:rFonts w:asciiTheme="majorBidi" w:hAnsiTheme="majorBidi" w:cstheme="majorBidi"/>
                <w:sz w:val="14"/>
                <w:szCs w:val="14"/>
              </w:rPr>
            </w:pPr>
            <w:r w:rsidRPr="00840FF0">
              <w:rPr>
                <w:rFonts w:asciiTheme="majorBidi" w:hAnsiTheme="majorBidi" w:cstheme="majorBidi"/>
                <w:sz w:val="14"/>
                <w:szCs w:val="14"/>
              </w:rPr>
              <w:lastRenderedPageBreak/>
              <w:t>OE / PI /Rubric dimension</w:t>
            </w:r>
          </w:p>
        </w:tc>
        <w:tc>
          <w:tcPr>
            <w:tcW w:w="491" w:type="pct"/>
            <w:tcBorders>
              <w:top w:val="single" w:sz="4" w:space="0" w:color="auto"/>
              <w:bottom w:val="single" w:sz="4" w:space="0" w:color="auto"/>
            </w:tcBorders>
            <w:shd w:val="clear" w:color="auto" w:fill="F2F2F2" w:themeFill="background1" w:themeFillShade="F2"/>
            <w:vAlign w:val="center"/>
          </w:tcPr>
          <w:p w14:paraId="48D35A4D" w14:textId="77777777" w:rsidR="004B1C6E" w:rsidRPr="00840FF0" w:rsidRDefault="004B1C6E" w:rsidP="004B1C6E">
            <w:pPr>
              <w:spacing w:after="0"/>
              <w:jc w:val="center"/>
              <w:rPr>
                <w:rFonts w:asciiTheme="majorBidi" w:hAnsiTheme="majorBidi" w:cstheme="majorBidi"/>
                <w:sz w:val="16"/>
                <w:szCs w:val="16"/>
              </w:rPr>
            </w:pPr>
          </w:p>
        </w:tc>
        <w:tc>
          <w:tcPr>
            <w:tcW w:w="491" w:type="pct"/>
            <w:tcBorders>
              <w:top w:val="single" w:sz="4" w:space="0" w:color="auto"/>
              <w:bottom w:val="single" w:sz="4" w:space="0" w:color="auto"/>
            </w:tcBorders>
            <w:shd w:val="clear" w:color="auto" w:fill="F2F2F2" w:themeFill="background1" w:themeFillShade="F2"/>
            <w:vAlign w:val="center"/>
          </w:tcPr>
          <w:p w14:paraId="6F3C0BFE" w14:textId="77777777" w:rsidR="004B1C6E" w:rsidRPr="00840FF0" w:rsidRDefault="004B1C6E" w:rsidP="004B1C6E">
            <w:pPr>
              <w:spacing w:after="0"/>
              <w:jc w:val="center"/>
              <w:rPr>
                <w:rFonts w:asciiTheme="majorBidi" w:hAnsiTheme="majorBidi" w:cstheme="majorBidi"/>
                <w:sz w:val="16"/>
                <w:szCs w:val="16"/>
              </w:rPr>
            </w:pPr>
          </w:p>
        </w:tc>
        <w:tc>
          <w:tcPr>
            <w:tcW w:w="490" w:type="pct"/>
            <w:tcBorders>
              <w:top w:val="single" w:sz="4" w:space="0" w:color="auto"/>
              <w:bottom w:val="single" w:sz="4" w:space="0" w:color="auto"/>
            </w:tcBorders>
            <w:shd w:val="clear" w:color="auto" w:fill="F2F2F2" w:themeFill="background1" w:themeFillShade="F2"/>
            <w:vAlign w:val="center"/>
          </w:tcPr>
          <w:p w14:paraId="6DA50F2C" w14:textId="77777777" w:rsidR="004B1C6E" w:rsidRPr="00840FF0" w:rsidRDefault="004B1C6E" w:rsidP="004B1C6E">
            <w:pPr>
              <w:spacing w:after="0"/>
              <w:jc w:val="center"/>
              <w:rPr>
                <w:rFonts w:asciiTheme="majorBidi" w:hAnsiTheme="majorBidi" w:cstheme="majorBidi"/>
                <w:sz w:val="16"/>
                <w:szCs w:val="16"/>
              </w:rPr>
            </w:pPr>
          </w:p>
        </w:tc>
        <w:tc>
          <w:tcPr>
            <w:tcW w:w="490" w:type="pct"/>
            <w:tcBorders>
              <w:top w:val="single" w:sz="4" w:space="0" w:color="auto"/>
              <w:bottom w:val="single" w:sz="4" w:space="0" w:color="auto"/>
            </w:tcBorders>
            <w:shd w:val="clear" w:color="auto" w:fill="F2F2F2" w:themeFill="background1" w:themeFillShade="F2"/>
            <w:vAlign w:val="center"/>
          </w:tcPr>
          <w:p w14:paraId="70440D95" w14:textId="77777777" w:rsidR="004B1C6E" w:rsidRPr="00840FF0" w:rsidRDefault="004B1C6E" w:rsidP="004B1C6E">
            <w:pPr>
              <w:spacing w:after="0"/>
              <w:jc w:val="center"/>
              <w:rPr>
                <w:rFonts w:asciiTheme="majorBidi" w:hAnsiTheme="majorBidi" w:cstheme="majorBidi"/>
                <w:sz w:val="16"/>
                <w:szCs w:val="16"/>
              </w:rPr>
            </w:pPr>
          </w:p>
        </w:tc>
        <w:tc>
          <w:tcPr>
            <w:tcW w:w="402" w:type="pct"/>
            <w:tcBorders>
              <w:top w:val="single" w:sz="4" w:space="0" w:color="auto"/>
              <w:bottom w:val="single" w:sz="4" w:space="0" w:color="auto"/>
            </w:tcBorders>
            <w:shd w:val="clear" w:color="auto" w:fill="F2F2F2" w:themeFill="background1" w:themeFillShade="F2"/>
            <w:vAlign w:val="center"/>
          </w:tcPr>
          <w:p w14:paraId="7DC9FE0B" w14:textId="77777777" w:rsidR="004B1C6E" w:rsidRPr="00840FF0" w:rsidRDefault="004B1C6E" w:rsidP="004B1C6E">
            <w:pPr>
              <w:spacing w:after="0"/>
              <w:jc w:val="center"/>
              <w:rPr>
                <w:rFonts w:asciiTheme="majorBidi" w:hAnsiTheme="majorBidi" w:cstheme="majorBidi"/>
                <w:sz w:val="16"/>
                <w:szCs w:val="16"/>
              </w:rPr>
            </w:pPr>
          </w:p>
        </w:tc>
        <w:tc>
          <w:tcPr>
            <w:tcW w:w="370" w:type="pct"/>
            <w:tcBorders>
              <w:top w:val="single" w:sz="4" w:space="0" w:color="auto"/>
              <w:bottom w:val="single" w:sz="4" w:space="0" w:color="auto"/>
            </w:tcBorders>
            <w:shd w:val="clear" w:color="auto" w:fill="F2F2F2" w:themeFill="background1" w:themeFillShade="F2"/>
            <w:vAlign w:val="center"/>
          </w:tcPr>
          <w:p w14:paraId="4923E202" w14:textId="77777777" w:rsidR="004B1C6E" w:rsidRPr="00840FF0" w:rsidRDefault="004B1C6E" w:rsidP="004B1C6E">
            <w:pPr>
              <w:spacing w:after="0"/>
              <w:jc w:val="center"/>
              <w:rPr>
                <w:rFonts w:asciiTheme="majorBidi" w:hAnsiTheme="majorBidi" w:cstheme="majorBidi"/>
                <w:sz w:val="16"/>
                <w:szCs w:val="16"/>
              </w:rPr>
            </w:pPr>
          </w:p>
        </w:tc>
        <w:tc>
          <w:tcPr>
            <w:tcW w:w="463" w:type="pct"/>
            <w:tcBorders>
              <w:top w:val="single" w:sz="4" w:space="0" w:color="auto"/>
              <w:bottom w:val="single" w:sz="4" w:space="0" w:color="auto"/>
            </w:tcBorders>
            <w:shd w:val="clear" w:color="auto" w:fill="F2F2F2" w:themeFill="background1" w:themeFillShade="F2"/>
            <w:vAlign w:val="center"/>
          </w:tcPr>
          <w:p w14:paraId="00A243DE" w14:textId="77777777" w:rsidR="004B1C6E" w:rsidRPr="00840FF0" w:rsidRDefault="004B1C6E" w:rsidP="004B1C6E">
            <w:pPr>
              <w:spacing w:after="0"/>
              <w:jc w:val="center"/>
              <w:rPr>
                <w:rFonts w:asciiTheme="majorBidi" w:hAnsiTheme="majorBidi" w:cstheme="majorBidi"/>
                <w:sz w:val="16"/>
                <w:szCs w:val="16"/>
              </w:rPr>
            </w:pPr>
          </w:p>
        </w:tc>
        <w:tc>
          <w:tcPr>
            <w:tcW w:w="507" w:type="pct"/>
            <w:tcBorders>
              <w:top w:val="single" w:sz="4" w:space="0" w:color="auto"/>
              <w:bottom w:val="single" w:sz="4" w:space="0" w:color="auto"/>
            </w:tcBorders>
            <w:shd w:val="clear" w:color="auto" w:fill="F2F2F2" w:themeFill="background1" w:themeFillShade="F2"/>
            <w:vAlign w:val="center"/>
          </w:tcPr>
          <w:p w14:paraId="6C1246A8" w14:textId="77777777" w:rsidR="004B1C6E" w:rsidRPr="00840FF0" w:rsidRDefault="004B1C6E" w:rsidP="004B1C6E">
            <w:pPr>
              <w:spacing w:after="0"/>
              <w:jc w:val="center"/>
              <w:rPr>
                <w:rFonts w:asciiTheme="majorBidi" w:hAnsiTheme="majorBidi" w:cstheme="majorBidi"/>
                <w:sz w:val="16"/>
                <w:szCs w:val="16"/>
              </w:rPr>
            </w:pPr>
          </w:p>
        </w:tc>
        <w:tc>
          <w:tcPr>
            <w:tcW w:w="419" w:type="pct"/>
            <w:tcBorders>
              <w:top w:val="single" w:sz="4" w:space="0" w:color="auto"/>
              <w:bottom w:val="single" w:sz="4" w:space="0" w:color="auto"/>
            </w:tcBorders>
            <w:shd w:val="clear" w:color="auto" w:fill="F2F2F2" w:themeFill="background1" w:themeFillShade="F2"/>
            <w:vAlign w:val="center"/>
          </w:tcPr>
          <w:p w14:paraId="142D7EEA" w14:textId="77777777" w:rsidR="004B1C6E" w:rsidRPr="00840FF0" w:rsidRDefault="004B1C6E" w:rsidP="004B1C6E">
            <w:pPr>
              <w:spacing w:after="0"/>
              <w:jc w:val="center"/>
              <w:rPr>
                <w:rFonts w:asciiTheme="majorBidi" w:hAnsiTheme="majorBidi" w:cstheme="majorBidi"/>
                <w:sz w:val="16"/>
                <w:szCs w:val="16"/>
              </w:rPr>
            </w:pPr>
          </w:p>
        </w:tc>
      </w:tr>
      <w:tr w:rsidR="00AC5EE2" w:rsidRPr="00840FF0" w14:paraId="3F212D12" w14:textId="77777777" w:rsidTr="00753588">
        <w:trPr>
          <w:trHeight w:val="260"/>
          <w:jc w:val="center"/>
        </w:trPr>
        <w:tc>
          <w:tcPr>
            <w:tcW w:w="876" w:type="pct"/>
            <w:tcBorders>
              <w:top w:val="single" w:sz="4" w:space="0" w:color="auto"/>
            </w:tcBorders>
            <w:shd w:val="clear" w:color="auto" w:fill="D9E2F3"/>
            <w:vAlign w:val="center"/>
          </w:tcPr>
          <w:p w14:paraId="04C7EC45" w14:textId="77777777" w:rsidR="0038182F" w:rsidRPr="00840FF0" w:rsidRDefault="006F6AAB" w:rsidP="00CD70D7">
            <w:pPr>
              <w:spacing w:after="0"/>
              <w:rPr>
                <w:rFonts w:asciiTheme="majorBidi" w:hAnsiTheme="majorBidi" w:cstheme="majorBidi"/>
                <w:b/>
                <w:bCs/>
                <w:sz w:val="16"/>
                <w:szCs w:val="16"/>
              </w:rPr>
            </w:pPr>
            <w:r w:rsidRPr="00840FF0">
              <w:rPr>
                <w:rFonts w:asciiTheme="majorBidi" w:hAnsiTheme="majorBidi" w:cstheme="majorBidi"/>
                <w:b/>
                <w:bCs/>
                <w:sz w:val="16"/>
                <w:szCs w:val="16"/>
              </w:rPr>
              <w:t>PLO 2</w:t>
            </w:r>
          </w:p>
        </w:tc>
        <w:tc>
          <w:tcPr>
            <w:tcW w:w="491" w:type="pct"/>
            <w:tcBorders>
              <w:top w:val="single" w:sz="4" w:space="0" w:color="auto"/>
            </w:tcBorders>
            <w:shd w:val="clear" w:color="auto" w:fill="D9E2F3"/>
            <w:vAlign w:val="center"/>
          </w:tcPr>
          <w:p w14:paraId="04BFD42F" w14:textId="77777777" w:rsidR="0038182F" w:rsidRPr="00840FF0" w:rsidRDefault="0038182F" w:rsidP="00CD70D7">
            <w:pPr>
              <w:spacing w:after="0"/>
              <w:jc w:val="center"/>
              <w:rPr>
                <w:rFonts w:asciiTheme="majorBidi" w:hAnsiTheme="majorBidi" w:cstheme="majorBidi"/>
                <w:sz w:val="16"/>
                <w:szCs w:val="16"/>
              </w:rPr>
            </w:pPr>
          </w:p>
        </w:tc>
        <w:tc>
          <w:tcPr>
            <w:tcW w:w="491" w:type="pct"/>
            <w:tcBorders>
              <w:top w:val="single" w:sz="4" w:space="0" w:color="auto"/>
            </w:tcBorders>
            <w:shd w:val="clear" w:color="auto" w:fill="D9E2F3"/>
            <w:vAlign w:val="center"/>
          </w:tcPr>
          <w:p w14:paraId="4E3BBCA1" w14:textId="77777777" w:rsidR="0038182F" w:rsidRPr="00840FF0" w:rsidRDefault="0038182F" w:rsidP="00CD70D7">
            <w:pPr>
              <w:spacing w:after="0"/>
              <w:jc w:val="center"/>
              <w:rPr>
                <w:rFonts w:asciiTheme="majorBidi" w:hAnsiTheme="majorBidi" w:cstheme="majorBidi"/>
                <w:sz w:val="16"/>
                <w:szCs w:val="16"/>
              </w:rPr>
            </w:pPr>
          </w:p>
        </w:tc>
        <w:tc>
          <w:tcPr>
            <w:tcW w:w="490" w:type="pct"/>
            <w:tcBorders>
              <w:top w:val="single" w:sz="4" w:space="0" w:color="auto"/>
            </w:tcBorders>
            <w:shd w:val="clear" w:color="auto" w:fill="D9E2F3"/>
            <w:vAlign w:val="center"/>
          </w:tcPr>
          <w:p w14:paraId="64C0571C" w14:textId="77777777" w:rsidR="0038182F" w:rsidRPr="00840FF0" w:rsidRDefault="0038182F" w:rsidP="00CD70D7">
            <w:pPr>
              <w:spacing w:after="0"/>
              <w:jc w:val="center"/>
              <w:rPr>
                <w:rFonts w:asciiTheme="majorBidi" w:hAnsiTheme="majorBidi" w:cstheme="majorBidi"/>
                <w:sz w:val="16"/>
                <w:szCs w:val="16"/>
              </w:rPr>
            </w:pPr>
          </w:p>
        </w:tc>
        <w:tc>
          <w:tcPr>
            <w:tcW w:w="490" w:type="pct"/>
            <w:tcBorders>
              <w:top w:val="single" w:sz="4" w:space="0" w:color="auto"/>
            </w:tcBorders>
            <w:shd w:val="clear" w:color="auto" w:fill="D9E2F3"/>
            <w:vAlign w:val="center"/>
          </w:tcPr>
          <w:p w14:paraId="41DAB938" w14:textId="77777777" w:rsidR="0038182F" w:rsidRPr="00840FF0" w:rsidRDefault="0038182F" w:rsidP="00CD70D7">
            <w:pPr>
              <w:spacing w:after="0"/>
              <w:jc w:val="center"/>
              <w:rPr>
                <w:rFonts w:asciiTheme="majorBidi" w:hAnsiTheme="majorBidi" w:cstheme="majorBidi"/>
                <w:sz w:val="16"/>
                <w:szCs w:val="16"/>
              </w:rPr>
            </w:pPr>
          </w:p>
        </w:tc>
        <w:tc>
          <w:tcPr>
            <w:tcW w:w="402" w:type="pct"/>
            <w:tcBorders>
              <w:top w:val="single" w:sz="4" w:space="0" w:color="auto"/>
            </w:tcBorders>
            <w:shd w:val="clear" w:color="auto" w:fill="D9E2F3"/>
            <w:vAlign w:val="center"/>
          </w:tcPr>
          <w:p w14:paraId="7F007055" w14:textId="77777777" w:rsidR="0038182F" w:rsidRPr="00840FF0" w:rsidRDefault="0038182F" w:rsidP="00CD70D7">
            <w:pPr>
              <w:spacing w:after="0"/>
              <w:jc w:val="center"/>
              <w:rPr>
                <w:rFonts w:asciiTheme="majorBidi" w:hAnsiTheme="majorBidi" w:cstheme="majorBidi"/>
                <w:sz w:val="16"/>
                <w:szCs w:val="16"/>
              </w:rPr>
            </w:pPr>
          </w:p>
        </w:tc>
        <w:tc>
          <w:tcPr>
            <w:tcW w:w="370" w:type="pct"/>
            <w:tcBorders>
              <w:top w:val="single" w:sz="4" w:space="0" w:color="auto"/>
            </w:tcBorders>
            <w:shd w:val="clear" w:color="auto" w:fill="D9E2F3"/>
            <w:vAlign w:val="center"/>
          </w:tcPr>
          <w:p w14:paraId="4EE268A9" w14:textId="77777777" w:rsidR="0038182F" w:rsidRPr="00840FF0" w:rsidRDefault="0038182F" w:rsidP="00CD70D7">
            <w:pPr>
              <w:spacing w:after="0"/>
              <w:jc w:val="center"/>
              <w:rPr>
                <w:rFonts w:asciiTheme="majorBidi" w:hAnsiTheme="majorBidi" w:cstheme="majorBidi"/>
                <w:sz w:val="16"/>
                <w:szCs w:val="16"/>
              </w:rPr>
            </w:pPr>
          </w:p>
        </w:tc>
        <w:tc>
          <w:tcPr>
            <w:tcW w:w="463" w:type="pct"/>
            <w:tcBorders>
              <w:top w:val="single" w:sz="4" w:space="0" w:color="auto"/>
            </w:tcBorders>
            <w:shd w:val="clear" w:color="auto" w:fill="D9E2F3"/>
            <w:vAlign w:val="center"/>
          </w:tcPr>
          <w:p w14:paraId="5ED5F7EE" w14:textId="77777777" w:rsidR="0038182F" w:rsidRPr="00840FF0" w:rsidRDefault="0038182F" w:rsidP="00CD70D7">
            <w:pPr>
              <w:spacing w:after="0"/>
              <w:jc w:val="center"/>
              <w:rPr>
                <w:rFonts w:asciiTheme="majorBidi" w:hAnsiTheme="majorBidi" w:cstheme="majorBidi"/>
                <w:sz w:val="16"/>
                <w:szCs w:val="16"/>
              </w:rPr>
            </w:pPr>
          </w:p>
        </w:tc>
        <w:tc>
          <w:tcPr>
            <w:tcW w:w="507" w:type="pct"/>
            <w:tcBorders>
              <w:top w:val="single" w:sz="4" w:space="0" w:color="auto"/>
            </w:tcBorders>
            <w:shd w:val="clear" w:color="auto" w:fill="D9E2F3"/>
            <w:vAlign w:val="center"/>
          </w:tcPr>
          <w:p w14:paraId="51954BD0" w14:textId="77777777" w:rsidR="0038182F" w:rsidRPr="00840FF0" w:rsidRDefault="0038182F" w:rsidP="00CD70D7">
            <w:pPr>
              <w:spacing w:after="0"/>
              <w:jc w:val="center"/>
              <w:rPr>
                <w:rFonts w:asciiTheme="majorBidi" w:hAnsiTheme="majorBidi" w:cstheme="majorBidi"/>
                <w:sz w:val="16"/>
                <w:szCs w:val="16"/>
              </w:rPr>
            </w:pPr>
          </w:p>
        </w:tc>
        <w:tc>
          <w:tcPr>
            <w:tcW w:w="419" w:type="pct"/>
            <w:tcBorders>
              <w:top w:val="single" w:sz="4" w:space="0" w:color="auto"/>
            </w:tcBorders>
            <w:shd w:val="clear" w:color="auto" w:fill="D9E2F3"/>
            <w:vAlign w:val="center"/>
          </w:tcPr>
          <w:p w14:paraId="678A490C" w14:textId="77777777" w:rsidR="0038182F" w:rsidRPr="00840FF0" w:rsidRDefault="0038182F" w:rsidP="00CD70D7">
            <w:pPr>
              <w:spacing w:after="0"/>
              <w:jc w:val="center"/>
              <w:rPr>
                <w:rFonts w:asciiTheme="majorBidi" w:hAnsiTheme="majorBidi" w:cstheme="majorBidi"/>
                <w:sz w:val="16"/>
                <w:szCs w:val="16"/>
              </w:rPr>
            </w:pPr>
          </w:p>
        </w:tc>
      </w:tr>
      <w:tr w:rsidR="004B1C6E" w:rsidRPr="00840FF0" w14:paraId="6900EA27" w14:textId="77777777" w:rsidTr="00753588">
        <w:trPr>
          <w:trHeight w:val="260"/>
          <w:jc w:val="center"/>
        </w:trPr>
        <w:tc>
          <w:tcPr>
            <w:tcW w:w="876" w:type="pct"/>
            <w:shd w:val="clear" w:color="auto" w:fill="F2F2F2" w:themeFill="background1" w:themeFillShade="F2"/>
          </w:tcPr>
          <w:p w14:paraId="76CAF1F7" w14:textId="7FE6CA63" w:rsidR="004B1C6E" w:rsidRPr="00840FF0" w:rsidRDefault="004B1C6E" w:rsidP="004B1C6E">
            <w:pPr>
              <w:spacing w:before="40" w:after="0"/>
              <w:jc w:val="right"/>
              <w:rPr>
                <w:rFonts w:asciiTheme="majorBidi" w:hAnsiTheme="majorBidi" w:cstheme="majorBidi"/>
                <w:sz w:val="14"/>
                <w:szCs w:val="14"/>
              </w:rPr>
            </w:pPr>
            <w:r w:rsidRPr="00840FF0">
              <w:rPr>
                <w:rFonts w:asciiTheme="majorBidi" w:hAnsiTheme="majorBidi" w:cstheme="majorBidi"/>
                <w:sz w:val="14"/>
                <w:szCs w:val="14"/>
              </w:rPr>
              <w:t>OE / PI /Rubric dimension</w:t>
            </w:r>
          </w:p>
        </w:tc>
        <w:tc>
          <w:tcPr>
            <w:tcW w:w="491" w:type="pct"/>
            <w:shd w:val="clear" w:color="auto" w:fill="F2F2F2" w:themeFill="background1" w:themeFillShade="F2"/>
            <w:vAlign w:val="center"/>
          </w:tcPr>
          <w:p w14:paraId="62B1762E" w14:textId="77777777" w:rsidR="004B1C6E" w:rsidRPr="00840FF0" w:rsidRDefault="004B1C6E" w:rsidP="004B1C6E">
            <w:pPr>
              <w:spacing w:after="0"/>
              <w:jc w:val="center"/>
              <w:rPr>
                <w:rFonts w:asciiTheme="majorBidi" w:hAnsiTheme="majorBidi" w:cstheme="majorBidi"/>
                <w:sz w:val="16"/>
                <w:szCs w:val="16"/>
              </w:rPr>
            </w:pPr>
          </w:p>
        </w:tc>
        <w:tc>
          <w:tcPr>
            <w:tcW w:w="491" w:type="pct"/>
            <w:shd w:val="clear" w:color="auto" w:fill="F2F2F2" w:themeFill="background1" w:themeFillShade="F2"/>
            <w:vAlign w:val="center"/>
          </w:tcPr>
          <w:p w14:paraId="4D0FC0D1" w14:textId="77777777" w:rsidR="004B1C6E" w:rsidRPr="00840FF0" w:rsidRDefault="004B1C6E" w:rsidP="004B1C6E">
            <w:pPr>
              <w:spacing w:after="0"/>
              <w:jc w:val="center"/>
              <w:rPr>
                <w:rFonts w:asciiTheme="majorBidi" w:hAnsiTheme="majorBidi" w:cstheme="majorBidi"/>
                <w:sz w:val="16"/>
                <w:szCs w:val="16"/>
              </w:rPr>
            </w:pPr>
          </w:p>
        </w:tc>
        <w:tc>
          <w:tcPr>
            <w:tcW w:w="490" w:type="pct"/>
            <w:shd w:val="clear" w:color="auto" w:fill="F2F2F2" w:themeFill="background1" w:themeFillShade="F2"/>
            <w:vAlign w:val="center"/>
          </w:tcPr>
          <w:p w14:paraId="7064E04C" w14:textId="77777777" w:rsidR="004B1C6E" w:rsidRPr="00840FF0" w:rsidRDefault="004B1C6E" w:rsidP="004B1C6E">
            <w:pPr>
              <w:spacing w:after="0"/>
              <w:jc w:val="center"/>
              <w:rPr>
                <w:rFonts w:asciiTheme="majorBidi" w:hAnsiTheme="majorBidi" w:cstheme="majorBidi"/>
                <w:sz w:val="16"/>
                <w:szCs w:val="16"/>
              </w:rPr>
            </w:pPr>
          </w:p>
        </w:tc>
        <w:tc>
          <w:tcPr>
            <w:tcW w:w="490" w:type="pct"/>
            <w:shd w:val="clear" w:color="auto" w:fill="F2F2F2" w:themeFill="background1" w:themeFillShade="F2"/>
            <w:vAlign w:val="center"/>
          </w:tcPr>
          <w:p w14:paraId="68FDC3A9" w14:textId="77777777" w:rsidR="004B1C6E" w:rsidRPr="00840FF0" w:rsidRDefault="004B1C6E" w:rsidP="004B1C6E">
            <w:pPr>
              <w:spacing w:after="0"/>
              <w:jc w:val="center"/>
              <w:rPr>
                <w:rFonts w:asciiTheme="majorBidi" w:hAnsiTheme="majorBidi" w:cstheme="majorBidi"/>
                <w:sz w:val="16"/>
                <w:szCs w:val="16"/>
              </w:rPr>
            </w:pPr>
          </w:p>
        </w:tc>
        <w:tc>
          <w:tcPr>
            <w:tcW w:w="402" w:type="pct"/>
            <w:shd w:val="clear" w:color="auto" w:fill="F2F2F2" w:themeFill="background1" w:themeFillShade="F2"/>
            <w:vAlign w:val="center"/>
          </w:tcPr>
          <w:p w14:paraId="6A481491" w14:textId="77777777" w:rsidR="004B1C6E" w:rsidRPr="00840FF0" w:rsidRDefault="004B1C6E" w:rsidP="004B1C6E">
            <w:pPr>
              <w:spacing w:after="0"/>
              <w:jc w:val="center"/>
              <w:rPr>
                <w:rFonts w:asciiTheme="majorBidi" w:hAnsiTheme="majorBidi" w:cstheme="majorBidi"/>
                <w:sz w:val="16"/>
                <w:szCs w:val="16"/>
              </w:rPr>
            </w:pPr>
          </w:p>
        </w:tc>
        <w:tc>
          <w:tcPr>
            <w:tcW w:w="370" w:type="pct"/>
            <w:shd w:val="clear" w:color="auto" w:fill="F2F2F2" w:themeFill="background1" w:themeFillShade="F2"/>
            <w:vAlign w:val="center"/>
          </w:tcPr>
          <w:p w14:paraId="6A49E746" w14:textId="77777777" w:rsidR="004B1C6E" w:rsidRPr="00840FF0" w:rsidRDefault="004B1C6E" w:rsidP="004B1C6E">
            <w:pPr>
              <w:spacing w:after="0"/>
              <w:jc w:val="center"/>
              <w:rPr>
                <w:rFonts w:asciiTheme="majorBidi" w:hAnsiTheme="majorBidi" w:cstheme="majorBidi"/>
                <w:sz w:val="16"/>
                <w:szCs w:val="16"/>
              </w:rPr>
            </w:pPr>
          </w:p>
        </w:tc>
        <w:tc>
          <w:tcPr>
            <w:tcW w:w="463" w:type="pct"/>
            <w:shd w:val="clear" w:color="auto" w:fill="F2F2F2" w:themeFill="background1" w:themeFillShade="F2"/>
            <w:vAlign w:val="center"/>
          </w:tcPr>
          <w:p w14:paraId="303A5826" w14:textId="77777777" w:rsidR="004B1C6E" w:rsidRPr="00840FF0" w:rsidRDefault="004B1C6E" w:rsidP="004B1C6E">
            <w:pPr>
              <w:spacing w:after="0"/>
              <w:jc w:val="center"/>
              <w:rPr>
                <w:rFonts w:asciiTheme="majorBidi" w:hAnsiTheme="majorBidi" w:cstheme="majorBidi"/>
                <w:sz w:val="16"/>
                <w:szCs w:val="16"/>
              </w:rPr>
            </w:pPr>
          </w:p>
        </w:tc>
        <w:tc>
          <w:tcPr>
            <w:tcW w:w="507" w:type="pct"/>
            <w:shd w:val="clear" w:color="auto" w:fill="F2F2F2" w:themeFill="background1" w:themeFillShade="F2"/>
            <w:vAlign w:val="center"/>
          </w:tcPr>
          <w:p w14:paraId="49547CFA" w14:textId="77777777" w:rsidR="004B1C6E" w:rsidRPr="00840FF0" w:rsidRDefault="004B1C6E" w:rsidP="004B1C6E">
            <w:pPr>
              <w:spacing w:after="0"/>
              <w:jc w:val="center"/>
              <w:rPr>
                <w:rFonts w:asciiTheme="majorBidi" w:hAnsiTheme="majorBidi" w:cstheme="majorBidi"/>
                <w:sz w:val="16"/>
                <w:szCs w:val="16"/>
              </w:rPr>
            </w:pPr>
          </w:p>
        </w:tc>
        <w:tc>
          <w:tcPr>
            <w:tcW w:w="419" w:type="pct"/>
            <w:shd w:val="clear" w:color="auto" w:fill="F2F2F2" w:themeFill="background1" w:themeFillShade="F2"/>
            <w:vAlign w:val="center"/>
          </w:tcPr>
          <w:p w14:paraId="494B4E1F" w14:textId="77777777" w:rsidR="004B1C6E" w:rsidRPr="00840FF0" w:rsidRDefault="004B1C6E" w:rsidP="004B1C6E">
            <w:pPr>
              <w:spacing w:after="0"/>
              <w:jc w:val="center"/>
              <w:rPr>
                <w:rFonts w:asciiTheme="majorBidi" w:hAnsiTheme="majorBidi" w:cstheme="majorBidi"/>
                <w:sz w:val="16"/>
                <w:szCs w:val="16"/>
              </w:rPr>
            </w:pPr>
          </w:p>
        </w:tc>
      </w:tr>
      <w:tr w:rsidR="004B1C6E" w:rsidRPr="00840FF0" w14:paraId="71711D2E" w14:textId="77777777" w:rsidTr="00753588">
        <w:trPr>
          <w:trHeight w:val="260"/>
          <w:jc w:val="center"/>
        </w:trPr>
        <w:tc>
          <w:tcPr>
            <w:tcW w:w="876" w:type="pct"/>
            <w:shd w:val="clear" w:color="auto" w:fill="F2F2F2" w:themeFill="background1" w:themeFillShade="F2"/>
          </w:tcPr>
          <w:p w14:paraId="6323D3C6" w14:textId="1C672EA4" w:rsidR="004B1C6E" w:rsidRPr="00840FF0" w:rsidRDefault="004B1C6E" w:rsidP="004B1C6E">
            <w:pPr>
              <w:spacing w:before="40" w:after="0"/>
              <w:jc w:val="right"/>
              <w:rPr>
                <w:rFonts w:asciiTheme="majorBidi" w:hAnsiTheme="majorBidi" w:cstheme="majorBidi"/>
                <w:sz w:val="14"/>
                <w:szCs w:val="14"/>
              </w:rPr>
            </w:pPr>
            <w:r w:rsidRPr="00840FF0">
              <w:rPr>
                <w:rFonts w:asciiTheme="majorBidi" w:hAnsiTheme="majorBidi" w:cstheme="majorBidi"/>
                <w:sz w:val="14"/>
                <w:szCs w:val="14"/>
              </w:rPr>
              <w:t>OE / PI /Rubric dimension</w:t>
            </w:r>
          </w:p>
        </w:tc>
        <w:tc>
          <w:tcPr>
            <w:tcW w:w="491" w:type="pct"/>
            <w:shd w:val="clear" w:color="auto" w:fill="F2F2F2" w:themeFill="background1" w:themeFillShade="F2"/>
            <w:vAlign w:val="center"/>
          </w:tcPr>
          <w:p w14:paraId="70804B90" w14:textId="77777777" w:rsidR="004B1C6E" w:rsidRPr="00840FF0" w:rsidRDefault="004B1C6E" w:rsidP="004B1C6E">
            <w:pPr>
              <w:spacing w:after="0"/>
              <w:jc w:val="center"/>
              <w:rPr>
                <w:rFonts w:asciiTheme="majorBidi" w:hAnsiTheme="majorBidi" w:cstheme="majorBidi"/>
                <w:sz w:val="16"/>
                <w:szCs w:val="16"/>
              </w:rPr>
            </w:pPr>
          </w:p>
        </w:tc>
        <w:tc>
          <w:tcPr>
            <w:tcW w:w="491" w:type="pct"/>
            <w:shd w:val="clear" w:color="auto" w:fill="F2F2F2" w:themeFill="background1" w:themeFillShade="F2"/>
            <w:vAlign w:val="center"/>
          </w:tcPr>
          <w:p w14:paraId="04DFBE17" w14:textId="77777777" w:rsidR="004B1C6E" w:rsidRPr="00840FF0" w:rsidRDefault="004B1C6E" w:rsidP="004B1C6E">
            <w:pPr>
              <w:spacing w:after="0"/>
              <w:jc w:val="center"/>
              <w:rPr>
                <w:rFonts w:asciiTheme="majorBidi" w:hAnsiTheme="majorBidi" w:cstheme="majorBidi"/>
                <w:sz w:val="16"/>
                <w:szCs w:val="16"/>
              </w:rPr>
            </w:pPr>
          </w:p>
        </w:tc>
        <w:tc>
          <w:tcPr>
            <w:tcW w:w="490" w:type="pct"/>
            <w:shd w:val="clear" w:color="auto" w:fill="F2F2F2" w:themeFill="background1" w:themeFillShade="F2"/>
            <w:vAlign w:val="center"/>
          </w:tcPr>
          <w:p w14:paraId="168C25B1" w14:textId="77777777" w:rsidR="004B1C6E" w:rsidRPr="00840FF0" w:rsidRDefault="004B1C6E" w:rsidP="004B1C6E">
            <w:pPr>
              <w:spacing w:after="0"/>
              <w:jc w:val="center"/>
              <w:rPr>
                <w:rFonts w:asciiTheme="majorBidi" w:hAnsiTheme="majorBidi" w:cstheme="majorBidi"/>
                <w:sz w:val="16"/>
                <w:szCs w:val="16"/>
              </w:rPr>
            </w:pPr>
          </w:p>
        </w:tc>
        <w:tc>
          <w:tcPr>
            <w:tcW w:w="490" w:type="pct"/>
            <w:shd w:val="clear" w:color="auto" w:fill="F2F2F2" w:themeFill="background1" w:themeFillShade="F2"/>
            <w:vAlign w:val="center"/>
          </w:tcPr>
          <w:p w14:paraId="198EA6A8" w14:textId="77777777" w:rsidR="004B1C6E" w:rsidRPr="00840FF0" w:rsidRDefault="004B1C6E" w:rsidP="004B1C6E">
            <w:pPr>
              <w:spacing w:after="0"/>
              <w:jc w:val="center"/>
              <w:rPr>
                <w:rFonts w:asciiTheme="majorBidi" w:hAnsiTheme="majorBidi" w:cstheme="majorBidi"/>
                <w:sz w:val="16"/>
                <w:szCs w:val="16"/>
              </w:rPr>
            </w:pPr>
          </w:p>
        </w:tc>
        <w:tc>
          <w:tcPr>
            <w:tcW w:w="402" w:type="pct"/>
            <w:shd w:val="clear" w:color="auto" w:fill="F2F2F2" w:themeFill="background1" w:themeFillShade="F2"/>
            <w:vAlign w:val="center"/>
          </w:tcPr>
          <w:p w14:paraId="109C4D15" w14:textId="77777777" w:rsidR="004B1C6E" w:rsidRPr="00840FF0" w:rsidRDefault="004B1C6E" w:rsidP="004B1C6E">
            <w:pPr>
              <w:spacing w:after="0"/>
              <w:jc w:val="center"/>
              <w:rPr>
                <w:rFonts w:asciiTheme="majorBidi" w:hAnsiTheme="majorBidi" w:cstheme="majorBidi"/>
                <w:sz w:val="16"/>
                <w:szCs w:val="16"/>
              </w:rPr>
            </w:pPr>
          </w:p>
        </w:tc>
        <w:tc>
          <w:tcPr>
            <w:tcW w:w="370" w:type="pct"/>
            <w:shd w:val="clear" w:color="auto" w:fill="F2F2F2" w:themeFill="background1" w:themeFillShade="F2"/>
            <w:vAlign w:val="center"/>
          </w:tcPr>
          <w:p w14:paraId="5745CE22" w14:textId="77777777" w:rsidR="004B1C6E" w:rsidRPr="00840FF0" w:rsidRDefault="004B1C6E" w:rsidP="004B1C6E">
            <w:pPr>
              <w:spacing w:after="0"/>
              <w:jc w:val="center"/>
              <w:rPr>
                <w:rFonts w:asciiTheme="majorBidi" w:hAnsiTheme="majorBidi" w:cstheme="majorBidi"/>
                <w:sz w:val="16"/>
                <w:szCs w:val="16"/>
              </w:rPr>
            </w:pPr>
          </w:p>
        </w:tc>
        <w:tc>
          <w:tcPr>
            <w:tcW w:w="463" w:type="pct"/>
            <w:shd w:val="clear" w:color="auto" w:fill="F2F2F2" w:themeFill="background1" w:themeFillShade="F2"/>
            <w:vAlign w:val="center"/>
          </w:tcPr>
          <w:p w14:paraId="2C01CE56" w14:textId="77777777" w:rsidR="004B1C6E" w:rsidRPr="00840FF0" w:rsidRDefault="004B1C6E" w:rsidP="004B1C6E">
            <w:pPr>
              <w:spacing w:after="0"/>
              <w:jc w:val="center"/>
              <w:rPr>
                <w:rFonts w:asciiTheme="majorBidi" w:hAnsiTheme="majorBidi" w:cstheme="majorBidi"/>
                <w:sz w:val="16"/>
                <w:szCs w:val="16"/>
              </w:rPr>
            </w:pPr>
          </w:p>
        </w:tc>
        <w:tc>
          <w:tcPr>
            <w:tcW w:w="507" w:type="pct"/>
            <w:shd w:val="clear" w:color="auto" w:fill="F2F2F2" w:themeFill="background1" w:themeFillShade="F2"/>
            <w:vAlign w:val="center"/>
          </w:tcPr>
          <w:p w14:paraId="5C5586DE" w14:textId="77777777" w:rsidR="004B1C6E" w:rsidRPr="00840FF0" w:rsidRDefault="004B1C6E" w:rsidP="004B1C6E">
            <w:pPr>
              <w:spacing w:after="0"/>
              <w:jc w:val="center"/>
              <w:rPr>
                <w:rFonts w:asciiTheme="majorBidi" w:hAnsiTheme="majorBidi" w:cstheme="majorBidi"/>
                <w:sz w:val="16"/>
                <w:szCs w:val="16"/>
              </w:rPr>
            </w:pPr>
          </w:p>
        </w:tc>
        <w:tc>
          <w:tcPr>
            <w:tcW w:w="419" w:type="pct"/>
            <w:shd w:val="clear" w:color="auto" w:fill="F2F2F2" w:themeFill="background1" w:themeFillShade="F2"/>
            <w:vAlign w:val="center"/>
          </w:tcPr>
          <w:p w14:paraId="5823D361" w14:textId="77777777" w:rsidR="004B1C6E" w:rsidRPr="00840FF0" w:rsidRDefault="004B1C6E" w:rsidP="004B1C6E">
            <w:pPr>
              <w:spacing w:after="0"/>
              <w:jc w:val="center"/>
              <w:rPr>
                <w:rFonts w:asciiTheme="majorBidi" w:hAnsiTheme="majorBidi" w:cstheme="majorBidi"/>
                <w:sz w:val="16"/>
                <w:szCs w:val="16"/>
              </w:rPr>
            </w:pPr>
          </w:p>
        </w:tc>
      </w:tr>
      <w:tr w:rsidR="004B1C6E" w:rsidRPr="00840FF0" w14:paraId="6DD46DCD" w14:textId="77777777" w:rsidTr="00753588">
        <w:trPr>
          <w:trHeight w:val="260"/>
          <w:jc w:val="center"/>
        </w:trPr>
        <w:tc>
          <w:tcPr>
            <w:tcW w:w="876" w:type="pct"/>
            <w:shd w:val="clear" w:color="auto" w:fill="F2F2F2" w:themeFill="background1" w:themeFillShade="F2"/>
          </w:tcPr>
          <w:p w14:paraId="1B7971F6" w14:textId="503BC44B" w:rsidR="004B1C6E" w:rsidRPr="00840FF0" w:rsidRDefault="004B1C6E" w:rsidP="004B1C6E">
            <w:pPr>
              <w:spacing w:before="40" w:after="0"/>
              <w:jc w:val="right"/>
              <w:rPr>
                <w:rFonts w:asciiTheme="majorBidi" w:hAnsiTheme="majorBidi" w:cstheme="majorBidi"/>
                <w:sz w:val="14"/>
                <w:szCs w:val="14"/>
              </w:rPr>
            </w:pPr>
            <w:r w:rsidRPr="00840FF0">
              <w:rPr>
                <w:rFonts w:asciiTheme="majorBidi" w:hAnsiTheme="majorBidi" w:cstheme="majorBidi"/>
                <w:sz w:val="14"/>
                <w:szCs w:val="14"/>
              </w:rPr>
              <w:t>OE / PI /Rubric dimension</w:t>
            </w:r>
          </w:p>
        </w:tc>
        <w:tc>
          <w:tcPr>
            <w:tcW w:w="491" w:type="pct"/>
            <w:shd w:val="clear" w:color="auto" w:fill="F2F2F2" w:themeFill="background1" w:themeFillShade="F2"/>
            <w:vAlign w:val="center"/>
          </w:tcPr>
          <w:p w14:paraId="1D15B4C6" w14:textId="77777777" w:rsidR="004B1C6E" w:rsidRPr="00840FF0" w:rsidRDefault="004B1C6E" w:rsidP="004B1C6E">
            <w:pPr>
              <w:spacing w:after="0"/>
              <w:jc w:val="center"/>
              <w:rPr>
                <w:rFonts w:asciiTheme="majorBidi" w:hAnsiTheme="majorBidi" w:cstheme="majorBidi"/>
                <w:sz w:val="16"/>
                <w:szCs w:val="16"/>
              </w:rPr>
            </w:pPr>
          </w:p>
        </w:tc>
        <w:tc>
          <w:tcPr>
            <w:tcW w:w="491" w:type="pct"/>
            <w:shd w:val="clear" w:color="auto" w:fill="F2F2F2" w:themeFill="background1" w:themeFillShade="F2"/>
            <w:vAlign w:val="center"/>
          </w:tcPr>
          <w:p w14:paraId="64C4D191" w14:textId="77777777" w:rsidR="004B1C6E" w:rsidRPr="00840FF0" w:rsidRDefault="004B1C6E" w:rsidP="004B1C6E">
            <w:pPr>
              <w:spacing w:after="0"/>
              <w:jc w:val="center"/>
              <w:rPr>
                <w:rFonts w:asciiTheme="majorBidi" w:hAnsiTheme="majorBidi" w:cstheme="majorBidi"/>
                <w:sz w:val="16"/>
                <w:szCs w:val="16"/>
              </w:rPr>
            </w:pPr>
          </w:p>
        </w:tc>
        <w:tc>
          <w:tcPr>
            <w:tcW w:w="490" w:type="pct"/>
            <w:shd w:val="clear" w:color="auto" w:fill="F2F2F2" w:themeFill="background1" w:themeFillShade="F2"/>
            <w:vAlign w:val="center"/>
          </w:tcPr>
          <w:p w14:paraId="6DA88602" w14:textId="77777777" w:rsidR="004B1C6E" w:rsidRPr="00840FF0" w:rsidRDefault="004B1C6E" w:rsidP="004B1C6E">
            <w:pPr>
              <w:spacing w:after="0"/>
              <w:jc w:val="center"/>
              <w:rPr>
                <w:rFonts w:asciiTheme="majorBidi" w:hAnsiTheme="majorBidi" w:cstheme="majorBidi"/>
                <w:sz w:val="16"/>
                <w:szCs w:val="16"/>
              </w:rPr>
            </w:pPr>
          </w:p>
        </w:tc>
        <w:tc>
          <w:tcPr>
            <w:tcW w:w="490" w:type="pct"/>
            <w:shd w:val="clear" w:color="auto" w:fill="F2F2F2" w:themeFill="background1" w:themeFillShade="F2"/>
            <w:vAlign w:val="center"/>
          </w:tcPr>
          <w:p w14:paraId="7529EEDD" w14:textId="77777777" w:rsidR="004B1C6E" w:rsidRPr="00840FF0" w:rsidRDefault="004B1C6E" w:rsidP="004B1C6E">
            <w:pPr>
              <w:spacing w:after="0"/>
              <w:jc w:val="center"/>
              <w:rPr>
                <w:rFonts w:asciiTheme="majorBidi" w:hAnsiTheme="majorBidi" w:cstheme="majorBidi"/>
                <w:sz w:val="16"/>
                <w:szCs w:val="16"/>
              </w:rPr>
            </w:pPr>
          </w:p>
        </w:tc>
        <w:tc>
          <w:tcPr>
            <w:tcW w:w="402" w:type="pct"/>
            <w:shd w:val="clear" w:color="auto" w:fill="F2F2F2" w:themeFill="background1" w:themeFillShade="F2"/>
            <w:vAlign w:val="center"/>
          </w:tcPr>
          <w:p w14:paraId="64BD831A" w14:textId="77777777" w:rsidR="004B1C6E" w:rsidRPr="00840FF0" w:rsidRDefault="004B1C6E" w:rsidP="004B1C6E">
            <w:pPr>
              <w:spacing w:after="0"/>
              <w:jc w:val="center"/>
              <w:rPr>
                <w:rFonts w:asciiTheme="majorBidi" w:hAnsiTheme="majorBidi" w:cstheme="majorBidi"/>
                <w:sz w:val="16"/>
                <w:szCs w:val="16"/>
              </w:rPr>
            </w:pPr>
          </w:p>
        </w:tc>
        <w:tc>
          <w:tcPr>
            <w:tcW w:w="370" w:type="pct"/>
            <w:shd w:val="clear" w:color="auto" w:fill="F2F2F2" w:themeFill="background1" w:themeFillShade="F2"/>
            <w:vAlign w:val="center"/>
          </w:tcPr>
          <w:p w14:paraId="555B6F29" w14:textId="77777777" w:rsidR="004B1C6E" w:rsidRPr="00840FF0" w:rsidRDefault="004B1C6E" w:rsidP="004B1C6E">
            <w:pPr>
              <w:spacing w:after="0"/>
              <w:jc w:val="center"/>
              <w:rPr>
                <w:rFonts w:asciiTheme="majorBidi" w:hAnsiTheme="majorBidi" w:cstheme="majorBidi"/>
                <w:sz w:val="16"/>
                <w:szCs w:val="16"/>
              </w:rPr>
            </w:pPr>
          </w:p>
        </w:tc>
        <w:tc>
          <w:tcPr>
            <w:tcW w:w="463" w:type="pct"/>
            <w:shd w:val="clear" w:color="auto" w:fill="F2F2F2" w:themeFill="background1" w:themeFillShade="F2"/>
            <w:vAlign w:val="center"/>
          </w:tcPr>
          <w:p w14:paraId="2FC45542" w14:textId="77777777" w:rsidR="004B1C6E" w:rsidRPr="00840FF0" w:rsidRDefault="004B1C6E" w:rsidP="004B1C6E">
            <w:pPr>
              <w:spacing w:after="0"/>
              <w:jc w:val="center"/>
              <w:rPr>
                <w:rFonts w:asciiTheme="majorBidi" w:hAnsiTheme="majorBidi" w:cstheme="majorBidi"/>
                <w:sz w:val="16"/>
                <w:szCs w:val="16"/>
              </w:rPr>
            </w:pPr>
          </w:p>
        </w:tc>
        <w:tc>
          <w:tcPr>
            <w:tcW w:w="507" w:type="pct"/>
            <w:shd w:val="clear" w:color="auto" w:fill="F2F2F2" w:themeFill="background1" w:themeFillShade="F2"/>
            <w:vAlign w:val="center"/>
          </w:tcPr>
          <w:p w14:paraId="1A0784E5" w14:textId="77777777" w:rsidR="004B1C6E" w:rsidRPr="00840FF0" w:rsidRDefault="004B1C6E" w:rsidP="004B1C6E">
            <w:pPr>
              <w:spacing w:after="0"/>
              <w:jc w:val="center"/>
              <w:rPr>
                <w:rFonts w:asciiTheme="majorBidi" w:hAnsiTheme="majorBidi" w:cstheme="majorBidi"/>
                <w:sz w:val="16"/>
                <w:szCs w:val="16"/>
              </w:rPr>
            </w:pPr>
          </w:p>
        </w:tc>
        <w:tc>
          <w:tcPr>
            <w:tcW w:w="419" w:type="pct"/>
            <w:shd w:val="clear" w:color="auto" w:fill="F2F2F2" w:themeFill="background1" w:themeFillShade="F2"/>
            <w:vAlign w:val="center"/>
          </w:tcPr>
          <w:p w14:paraId="2D81F659" w14:textId="77777777" w:rsidR="004B1C6E" w:rsidRPr="00840FF0" w:rsidRDefault="004B1C6E" w:rsidP="004B1C6E">
            <w:pPr>
              <w:spacing w:after="0"/>
              <w:jc w:val="center"/>
              <w:rPr>
                <w:rFonts w:asciiTheme="majorBidi" w:hAnsiTheme="majorBidi" w:cstheme="majorBidi"/>
                <w:sz w:val="16"/>
                <w:szCs w:val="16"/>
              </w:rPr>
            </w:pPr>
          </w:p>
        </w:tc>
      </w:tr>
      <w:tr w:rsidR="00AC5EE2" w:rsidRPr="00840FF0" w14:paraId="3F918D5D" w14:textId="77777777" w:rsidTr="00753588">
        <w:trPr>
          <w:trHeight w:val="260"/>
          <w:jc w:val="center"/>
        </w:trPr>
        <w:tc>
          <w:tcPr>
            <w:tcW w:w="876" w:type="pct"/>
            <w:shd w:val="clear" w:color="auto" w:fill="D9E2F3"/>
          </w:tcPr>
          <w:p w14:paraId="09853787" w14:textId="77777777" w:rsidR="006F6AAB" w:rsidRPr="00840FF0" w:rsidRDefault="006F6AAB" w:rsidP="006F6AAB">
            <w:pPr>
              <w:spacing w:before="40" w:after="0"/>
              <w:rPr>
                <w:rFonts w:asciiTheme="majorBidi" w:hAnsiTheme="majorBidi" w:cstheme="majorBidi"/>
                <w:b/>
                <w:bCs/>
                <w:sz w:val="16"/>
                <w:szCs w:val="16"/>
              </w:rPr>
            </w:pPr>
            <w:r w:rsidRPr="00840FF0">
              <w:rPr>
                <w:rFonts w:asciiTheme="majorBidi" w:hAnsiTheme="majorBidi" w:cstheme="majorBidi"/>
                <w:b/>
                <w:bCs/>
                <w:sz w:val="16"/>
                <w:szCs w:val="16"/>
              </w:rPr>
              <w:t>PLO 3</w:t>
            </w:r>
          </w:p>
        </w:tc>
        <w:tc>
          <w:tcPr>
            <w:tcW w:w="491" w:type="pct"/>
            <w:shd w:val="clear" w:color="auto" w:fill="D9E2F3"/>
            <w:vAlign w:val="center"/>
          </w:tcPr>
          <w:p w14:paraId="56AFF8CE" w14:textId="77777777" w:rsidR="006F6AAB" w:rsidRPr="00840FF0" w:rsidRDefault="006F6AAB" w:rsidP="006F6AAB">
            <w:pPr>
              <w:spacing w:after="0"/>
              <w:jc w:val="center"/>
              <w:rPr>
                <w:rFonts w:asciiTheme="majorBidi" w:hAnsiTheme="majorBidi" w:cstheme="majorBidi"/>
                <w:sz w:val="16"/>
                <w:szCs w:val="16"/>
              </w:rPr>
            </w:pPr>
          </w:p>
        </w:tc>
        <w:tc>
          <w:tcPr>
            <w:tcW w:w="491" w:type="pct"/>
            <w:shd w:val="clear" w:color="auto" w:fill="D9E2F3"/>
            <w:vAlign w:val="center"/>
          </w:tcPr>
          <w:p w14:paraId="37E8CA9B" w14:textId="77777777" w:rsidR="006F6AAB" w:rsidRPr="00840FF0" w:rsidRDefault="006F6AAB" w:rsidP="006F6AAB">
            <w:pPr>
              <w:spacing w:after="0"/>
              <w:jc w:val="center"/>
              <w:rPr>
                <w:rFonts w:asciiTheme="majorBidi" w:hAnsiTheme="majorBidi" w:cstheme="majorBidi"/>
                <w:sz w:val="16"/>
                <w:szCs w:val="16"/>
              </w:rPr>
            </w:pPr>
          </w:p>
        </w:tc>
        <w:tc>
          <w:tcPr>
            <w:tcW w:w="490" w:type="pct"/>
            <w:shd w:val="clear" w:color="auto" w:fill="D9E2F3"/>
            <w:vAlign w:val="center"/>
          </w:tcPr>
          <w:p w14:paraId="78B178FE" w14:textId="77777777" w:rsidR="006F6AAB" w:rsidRPr="00840FF0" w:rsidRDefault="006F6AAB" w:rsidP="006F6AAB">
            <w:pPr>
              <w:spacing w:after="0"/>
              <w:jc w:val="center"/>
              <w:rPr>
                <w:rFonts w:asciiTheme="majorBidi" w:hAnsiTheme="majorBidi" w:cstheme="majorBidi"/>
                <w:sz w:val="16"/>
                <w:szCs w:val="16"/>
              </w:rPr>
            </w:pPr>
          </w:p>
        </w:tc>
        <w:tc>
          <w:tcPr>
            <w:tcW w:w="490" w:type="pct"/>
            <w:shd w:val="clear" w:color="auto" w:fill="D9E2F3"/>
            <w:vAlign w:val="center"/>
          </w:tcPr>
          <w:p w14:paraId="4B7B9C90" w14:textId="77777777" w:rsidR="006F6AAB" w:rsidRPr="00840FF0" w:rsidRDefault="006F6AAB" w:rsidP="006F6AAB">
            <w:pPr>
              <w:spacing w:after="0"/>
              <w:jc w:val="center"/>
              <w:rPr>
                <w:rFonts w:asciiTheme="majorBidi" w:hAnsiTheme="majorBidi" w:cstheme="majorBidi"/>
                <w:sz w:val="16"/>
                <w:szCs w:val="16"/>
              </w:rPr>
            </w:pPr>
          </w:p>
        </w:tc>
        <w:tc>
          <w:tcPr>
            <w:tcW w:w="402" w:type="pct"/>
            <w:shd w:val="clear" w:color="auto" w:fill="D9E2F3"/>
            <w:vAlign w:val="center"/>
          </w:tcPr>
          <w:p w14:paraId="6032168E" w14:textId="77777777" w:rsidR="006F6AAB" w:rsidRPr="00840FF0" w:rsidRDefault="006F6AAB" w:rsidP="006F6AAB">
            <w:pPr>
              <w:spacing w:after="0"/>
              <w:jc w:val="center"/>
              <w:rPr>
                <w:rFonts w:asciiTheme="majorBidi" w:hAnsiTheme="majorBidi" w:cstheme="majorBidi"/>
                <w:sz w:val="16"/>
                <w:szCs w:val="16"/>
              </w:rPr>
            </w:pPr>
          </w:p>
        </w:tc>
        <w:tc>
          <w:tcPr>
            <w:tcW w:w="370" w:type="pct"/>
            <w:shd w:val="clear" w:color="auto" w:fill="D9E2F3"/>
            <w:vAlign w:val="center"/>
          </w:tcPr>
          <w:p w14:paraId="7C98220B" w14:textId="77777777" w:rsidR="006F6AAB" w:rsidRPr="00840FF0" w:rsidRDefault="006F6AAB" w:rsidP="006F6AAB">
            <w:pPr>
              <w:spacing w:after="0"/>
              <w:jc w:val="center"/>
              <w:rPr>
                <w:rFonts w:asciiTheme="majorBidi" w:hAnsiTheme="majorBidi" w:cstheme="majorBidi"/>
                <w:sz w:val="16"/>
                <w:szCs w:val="16"/>
              </w:rPr>
            </w:pPr>
          </w:p>
        </w:tc>
        <w:tc>
          <w:tcPr>
            <w:tcW w:w="463" w:type="pct"/>
            <w:shd w:val="clear" w:color="auto" w:fill="D9E2F3"/>
            <w:vAlign w:val="center"/>
          </w:tcPr>
          <w:p w14:paraId="735F05BE" w14:textId="77777777" w:rsidR="006F6AAB" w:rsidRPr="00840FF0" w:rsidRDefault="006F6AAB" w:rsidP="006F6AAB">
            <w:pPr>
              <w:spacing w:after="0"/>
              <w:jc w:val="center"/>
              <w:rPr>
                <w:rFonts w:asciiTheme="majorBidi" w:hAnsiTheme="majorBidi" w:cstheme="majorBidi"/>
                <w:sz w:val="16"/>
                <w:szCs w:val="16"/>
              </w:rPr>
            </w:pPr>
          </w:p>
        </w:tc>
        <w:tc>
          <w:tcPr>
            <w:tcW w:w="507" w:type="pct"/>
            <w:shd w:val="clear" w:color="auto" w:fill="D9E2F3"/>
            <w:vAlign w:val="center"/>
          </w:tcPr>
          <w:p w14:paraId="1F6C2CB5" w14:textId="77777777" w:rsidR="006F6AAB" w:rsidRPr="00840FF0" w:rsidRDefault="006F6AAB" w:rsidP="006F6AAB">
            <w:pPr>
              <w:spacing w:after="0"/>
              <w:jc w:val="center"/>
              <w:rPr>
                <w:rFonts w:asciiTheme="majorBidi" w:hAnsiTheme="majorBidi" w:cstheme="majorBidi"/>
                <w:sz w:val="16"/>
                <w:szCs w:val="16"/>
              </w:rPr>
            </w:pPr>
          </w:p>
        </w:tc>
        <w:tc>
          <w:tcPr>
            <w:tcW w:w="419" w:type="pct"/>
            <w:shd w:val="clear" w:color="auto" w:fill="D9E2F3"/>
            <w:vAlign w:val="center"/>
          </w:tcPr>
          <w:p w14:paraId="13FBD7C6" w14:textId="77777777" w:rsidR="006F6AAB" w:rsidRPr="00840FF0" w:rsidRDefault="006F6AAB" w:rsidP="006F6AAB">
            <w:pPr>
              <w:spacing w:after="0"/>
              <w:jc w:val="center"/>
              <w:rPr>
                <w:rFonts w:asciiTheme="majorBidi" w:hAnsiTheme="majorBidi" w:cstheme="majorBidi"/>
                <w:sz w:val="16"/>
                <w:szCs w:val="16"/>
              </w:rPr>
            </w:pPr>
          </w:p>
        </w:tc>
      </w:tr>
      <w:tr w:rsidR="004B1C6E" w:rsidRPr="00840FF0" w14:paraId="02490694" w14:textId="77777777" w:rsidTr="00753588">
        <w:trPr>
          <w:trHeight w:val="260"/>
          <w:jc w:val="center"/>
        </w:trPr>
        <w:tc>
          <w:tcPr>
            <w:tcW w:w="876" w:type="pct"/>
            <w:shd w:val="clear" w:color="auto" w:fill="F2F2F2" w:themeFill="background1" w:themeFillShade="F2"/>
          </w:tcPr>
          <w:p w14:paraId="4DE8F8BC" w14:textId="1AA29028" w:rsidR="004B1C6E" w:rsidRPr="00840FF0" w:rsidRDefault="004B1C6E" w:rsidP="004B1C6E">
            <w:pPr>
              <w:spacing w:before="40" w:after="0"/>
              <w:jc w:val="right"/>
              <w:rPr>
                <w:rFonts w:asciiTheme="majorBidi" w:hAnsiTheme="majorBidi" w:cstheme="majorBidi"/>
                <w:sz w:val="14"/>
                <w:szCs w:val="14"/>
              </w:rPr>
            </w:pPr>
            <w:r w:rsidRPr="00840FF0">
              <w:rPr>
                <w:rFonts w:asciiTheme="majorBidi" w:hAnsiTheme="majorBidi" w:cstheme="majorBidi"/>
                <w:sz w:val="14"/>
                <w:szCs w:val="14"/>
              </w:rPr>
              <w:t>OE / PI /Rubric dimension</w:t>
            </w:r>
          </w:p>
        </w:tc>
        <w:tc>
          <w:tcPr>
            <w:tcW w:w="491" w:type="pct"/>
            <w:shd w:val="clear" w:color="auto" w:fill="F2F2F2" w:themeFill="background1" w:themeFillShade="F2"/>
            <w:vAlign w:val="center"/>
          </w:tcPr>
          <w:p w14:paraId="7D9B16DD" w14:textId="77777777" w:rsidR="004B1C6E" w:rsidRPr="00840FF0" w:rsidRDefault="004B1C6E" w:rsidP="004B1C6E">
            <w:pPr>
              <w:spacing w:after="0"/>
              <w:jc w:val="center"/>
              <w:rPr>
                <w:rFonts w:asciiTheme="majorBidi" w:hAnsiTheme="majorBidi" w:cstheme="majorBidi"/>
                <w:b/>
                <w:bCs/>
                <w:sz w:val="16"/>
                <w:szCs w:val="16"/>
              </w:rPr>
            </w:pPr>
          </w:p>
        </w:tc>
        <w:tc>
          <w:tcPr>
            <w:tcW w:w="491" w:type="pct"/>
            <w:shd w:val="clear" w:color="auto" w:fill="F2F2F2" w:themeFill="background1" w:themeFillShade="F2"/>
            <w:vAlign w:val="center"/>
          </w:tcPr>
          <w:p w14:paraId="41C922EE" w14:textId="77777777" w:rsidR="004B1C6E" w:rsidRPr="00840FF0" w:rsidRDefault="004B1C6E" w:rsidP="004B1C6E">
            <w:pPr>
              <w:spacing w:after="0"/>
              <w:jc w:val="center"/>
              <w:rPr>
                <w:rFonts w:asciiTheme="majorBidi" w:hAnsiTheme="majorBidi" w:cstheme="majorBidi"/>
                <w:b/>
                <w:bCs/>
                <w:sz w:val="16"/>
                <w:szCs w:val="16"/>
              </w:rPr>
            </w:pPr>
          </w:p>
        </w:tc>
        <w:tc>
          <w:tcPr>
            <w:tcW w:w="490" w:type="pct"/>
            <w:shd w:val="clear" w:color="auto" w:fill="F2F2F2" w:themeFill="background1" w:themeFillShade="F2"/>
            <w:vAlign w:val="center"/>
          </w:tcPr>
          <w:p w14:paraId="5C4DEE09" w14:textId="77777777" w:rsidR="004B1C6E" w:rsidRPr="00840FF0" w:rsidRDefault="004B1C6E" w:rsidP="004B1C6E">
            <w:pPr>
              <w:spacing w:after="0"/>
              <w:jc w:val="center"/>
              <w:rPr>
                <w:rFonts w:asciiTheme="majorBidi" w:hAnsiTheme="majorBidi" w:cstheme="majorBidi"/>
                <w:b/>
                <w:bCs/>
                <w:sz w:val="16"/>
                <w:szCs w:val="16"/>
              </w:rPr>
            </w:pPr>
          </w:p>
        </w:tc>
        <w:tc>
          <w:tcPr>
            <w:tcW w:w="490" w:type="pct"/>
            <w:shd w:val="clear" w:color="auto" w:fill="F2F2F2" w:themeFill="background1" w:themeFillShade="F2"/>
            <w:vAlign w:val="center"/>
          </w:tcPr>
          <w:p w14:paraId="34B1A67D" w14:textId="77777777" w:rsidR="004B1C6E" w:rsidRPr="00840FF0" w:rsidRDefault="004B1C6E" w:rsidP="004B1C6E">
            <w:pPr>
              <w:spacing w:after="0"/>
              <w:jc w:val="center"/>
              <w:rPr>
                <w:rFonts w:asciiTheme="majorBidi" w:hAnsiTheme="majorBidi" w:cstheme="majorBidi"/>
                <w:b/>
                <w:bCs/>
                <w:sz w:val="16"/>
                <w:szCs w:val="16"/>
              </w:rPr>
            </w:pPr>
          </w:p>
        </w:tc>
        <w:tc>
          <w:tcPr>
            <w:tcW w:w="402" w:type="pct"/>
            <w:shd w:val="clear" w:color="auto" w:fill="F2F2F2" w:themeFill="background1" w:themeFillShade="F2"/>
            <w:vAlign w:val="center"/>
          </w:tcPr>
          <w:p w14:paraId="1E4CCD5F" w14:textId="77777777" w:rsidR="004B1C6E" w:rsidRPr="00840FF0" w:rsidRDefault="004B1C6E" w:rsidP="004B1C6E">
            <w:pPr>
              <w:spacing w:after="0"/>
              <w:jc w:val="center"/>
              <w:rPr>
                <w:rFonts w:asciiTheme="majorBidi" w:hAnsiTheme="majorBidi" w:cstheme="majorBidi"/>
                <w:b/>
                <w:bCs/>
                <w:sz w:val="16"/>
                <w:szCs w:val="16"/>
              </w:rPr>
            </w:pPr>
          </w:p>
        </w:tc>
        <w:tc>
          <w:tcPr>
            <w:tcW w:w="370" w:type="pct"/>
            <w:shd w:val="clear" w:color="auto" w:fill="F2F2F2" w:themeFill="background1" w:themeFillShade="F2"/>
            <w:vAlign w:val="center"/>
          </w:tcPr>
          <w:p w14:paraId="036F85B0" w14:textId="77777777" w:rsidR="004B1C6E" w:rsidRPr="00840FF0" w:rsidRDefault="004B1C6E" w:rsidP="004B1C6E">
            <w:pPr>
              <w:spacing w:after="0"/>
              <w:jc w:val="center"/>
              <w:rPr>
                <w:rFonts w:asciiTheme="majorBidi" w:hAnsiTheme="majorBidi" w:cstheme="majorBidi"/>
                <w:b/>
                <w:bCs/>
                <w:sz w:val="16"/>
                <w:szCs w:val="16"/>
              </w:rPr>
            </w:pPr>
          </w:p>
        </w:tc>
        <w:tc>
          <w:tcPr>
            <w:tcW w:w="463" w:type="pct"/>
            <w:shd w:val="clear" w:color="auto" w:fill="F2F2F2" w:themeFill="background1" w:themeFillShade="F2"/>
            <w:vAlign w:val="center"/>
          </w:tcPr>
          <w:p w14:paraId="6868720C" w14:textId="77777777" w:rsidR="004B1C6E" w:rsidRPr="00840FF0" w:rsidRDefault="004B1C6E" w:rsidP="004B1C6E">
            <w:pPr>
              <w:spacing w:after="0"/>
              <w:jc w:val="center"/>
              <w:rPr>
                <w:rFonts w:asciiTheme="majorBidi" w:hAnsiTheme="majorBidi" w:cstheme="majorBidi"/>
                <w:b/>
                <w:bCs/>
                <w:sz w:val="16"/>
                <w:szCs w:val="16"/>
              </w:rPr>
            </w:pPr>
          </w:p>
        </w:tc>
        <w:tc>
          <w:tcPr>
            <w:tcW w:w="507" w:type="pct"/>
            <w:shd w:val="clear" w:color="auto" w:fill="F2F2F2" w:themeFill="background1" w:themeFillShade="F2"/>
            <w:vAlign w:val="center"/>
          </w:tcPr>
          <w:p w14:paraId="09EC30A5" w14:textId="77777777" w:rsidR="004B1C6E" w:rsidRPr="00840FF0" w:rsidRDefault="004B1C6E" w:rsidP="004B1C6E">
            <w:pPr>
              <w:spacing w:after="0"/>
              <w:jc w:val="center"/>
              <w:rPr>
                <w:rFonts w:asciiTheme="majorBidi" w:hAnsiTheme="majorBidi" w:cstheme="majorBidi"/>
                <w:b/>
                <w:bCs/>
                <w:sz w:val="16"/>
                <w:szCs w:val="16"/>
              </w:rPr>
            </w:pPr>
          </w:p>
        </w:tc>
        <w:tc>
          <w:tcPr>
            <w:tcW w:w="419" w:type="pct"/>
            <w:shd w:val="clear" w:color="auto" w:fill="F2F2F2" w:themeFill="background1" w:themeFillShade="F2"/>
            <w:vAlign w:val="center"/>
          </w:tcPr>
          <w:p w14:paraId="4512EE33" w14:textId="77777777" w:rsidR="004B1C6E" w:rsidRPr="00840FF0" w:rsidRDefault="004B1C6E" w:rsidP="004B1C6E">
            <w:pPr>
              <w:spacing w:after="0"/>
              <w:jc w:val="center"/>
              <w:rPr>
                <w:rFonts w:asciiTheme="majorBidi" w:hAnsiTheme="majorBidi" w:cstheme="majorBidi"/>
                <w:b/>
                <w:bCs/>
                <w:sz w:val="16"/>
                <w:szCs w:val="16"/>
              </w:rPr>
            </w:pPr>
          </w:p>
        </w:tc>
      </w:tr>
      <w:tr w:rsidR="004B1C6E" w:rsidRPr="00840FF0" w14:paraId="4D256E1E" w14:textId="77777777" w:rsidTr="00753588">
        <w:trPr>
          <w:trHeight w:val="260"/>
          <w:jc w:val="center"/>
        </w:trPr>
        <w:tc>
          <w:tcPr>
            <w:tcW w:w="876" w:type="pct"/>
            <w:shd w:val="clear" w:color="auto" w:fill="F2F2F2" w:themeFill="background1" w:themeFillShade="F2"/>
          </w:tcPr>
          <w:p w14:paraId="468E0C65" w14:textId="18337600" w:rsidR="004B1C6E" w:rsidRPr="00840FF0" w:rsidRDefault="004B1C6E" w:rsidP="004B1C6E">
            <w:pPr>
              <w:spacing w:before="40" w:after="0"/>
              <w:jc w:val="right"/>
              <w:rPr>
                <w:rFonts w:asciiTheme="majorBidi" w:hAnsiTheme="majorBidi" w:cstheme="majorBidi"/>
                <w:sz w:val="14"/>
                <w:szCs w:val="14"/>
              </w:rPr>
            </w:pPr>
            <w:r w:rsidRPr="00840FF0">
              <w:rPr>
                <w:rFonts w:asciiTheme="majorBidi" w:hAnsiTheme="majorBidi" w:cstheme="majorBidi"/>
                <w:sz w:val="14"/>
                <w:szCs w:val="14"/>
              </w:rPr>
              <w:t>OE / PI /Rubric dimension</w:t>
            </w:r>
          </w:p>
        </w:tc>
        <w:tc>
          <w:tcPr>
            <w:tcW w:w="491" w:type="pct"/>
            <w:shd w:val="clear" w:color="auto" w:fill="F2F2F2" w:themeFill="background1" w:themeFillShade="F2"/>
            <w:vAlign w:val="center"/>
          </w:tcPr>
          <w:p w14:paraId="527E541C" w14:textId="77777777" w:rsidR="004B1C6E" w:rsidRPr="00840FF0" w:rsidRDefault="004B1C6E" w:rsidP="004B1C6E">
            <w:pPr>
              <w:spacing w:after="0"/>
              <w:jc w:val="center"/>
              <w:rPr>
                <w:rFonts w:asciiTheme="majorBidi" w:hAnsiTheme="majorBidi" w:cstheme="majorBidi"/>
                <w:b/>
                <w:bCs/>
                <w:sz w:val="16"/>
                <w:szCs w:val="16"/>
              </w:rPr>
            </w:pPr>
          </w:p>
        </w:tc>
        <w:tc>
          <w:tcPr>
            <w:tcW w:w="491" w:type="pct"/>
            <w:shd w:val="clear" w:color="auto" w:fill="F2F2F2" w:themeFill="background1" w:themeFillShade="F2"/>
            <w:vAlign w:val="center"/>
          </w:tcPr>
          <w:p w14:paraId="536DA9B6" w14:textId="77777777" w:rsidR="004B1C6E" w:rsidRPr="00840FF0" w:rsidRDefault="004B1C6E" w:rsidP="004B1C6E">
            <w:pPr>
              <w:spacing w:after="0"/>
              <w:jc w:val="center"/>
              <w:rPr>
                <w:rFonts w:asciiTheme="majorBidi" w:hAnsiTheme="majorBidi" w:cstheme="majorBidi"/>
                <w:b/>
                <w:bCs/>
                <w:sz w:val="16"/>
                <w:szCs w:val="16"/>
              </w:rPr>
            </w:pPr>
          </w:p>
        </w:tc>
        <w:tc>
          <w:tcPr>
            <w:tcW w:w="490" w:type="pct"/>
            <w:shd w:val="clear" w:color="auto" w:fill="F2F2F2" w:themeFill="background1" w:themeFillShade="F2"/>
            <w:vAlign w:val="center"/>
          </w:tcPr>
          <w:p w14:paraId="31148867" w14:textId="77777777" w:rsidR="004B1C6E" w:rsidRPr="00840FF0" w:rsidRDefault="004B1C6E" w:rsidP="004B1C6E">
            <w:pPr>
              <w:spacing w:after="0"/>
              <w:jc w:val="center"/>
              <w:rPr>
                <w:rFonts w:asciiTheme="majorBidi" w:hAnsiTheme="majorBidi" w:cstheme="majorBidi"/>
                <w:b/>
                <w:bCs/>
                <w:sz w:val="16"/>
                <w:szCs w:val="16"/>
              </w:rPr>
            </w:pPr>
          </w:p>
        </w:tc>
        <w:tc>
          <w:tcPr>
            <w:tcW w:w="490" w:type="pct"/>
            <w:shd w:val="clear" w:color="auto" w:fill="F2F2F2" w:themeFill="background1" w:themeFillShade="F2"/>
            <w:vAlign w:val="center"/>
          </w:tcPr>
          <w:p w14:paraId="7BC1B6B9" w14:textId="77777777" w:rsidR="004B1C6E" w:rsidRPr="00840FF0" w:rsidRDefault="004B1C6E" w:rsidP="004B1C6E">
            <w:pPr>
              <w:spacing w:after="0"/>
              <w:jc w:val="center"/>
              <w:rPr>
                <w:rFonts w:asciiTheme="majorBidi" w:hAnsiTheme="majorBidi" w:cstheme="majorBidi"/>
                <w:b/>
                <w:bCs/>
                <w:sz w:val="16"/>
                <w:szCs w:val="16"/>
              </w:rPr>
            </w:pPr>
          </w:p>
        </w:tc>
        <w:tc>
          <w:tcPr>
            <w:tcW w:w="402" w:type="pct"/>
            <w:shd w:val="clear" w:color="auto" w:fill="F2F2F2" w:themeFill="background1" w:themeFillShade="F2"/>
            <w:vAlign w:val="center"/>
          </w:tcPr>
          <w:p w14:paraId="518BD935" w14:textId="77777777" w:rsidR="004B1C6E" w:rsidRPr="00840FF0" w:rsidRDefault="004B1C6E" w:rsidP="004B1C6E">
            <w:pPr>
              <w:spacing w:after="0"/>
              <w:jc w:val="center"/>
              <w:rPr>
                <w:rFonts w:asciiTheme="majorBidi" w:hAnsiTheme="majorBidi" w:cstheme="majorBidi"/>
                <w:b/>
                <w:bCs/>
                <w:sz w:val="16"/>
                <w:szCs w:val="16"/>
              </w:rPr>
            </w:pPr>
          </w:p>
        </w:tc>
        <w:tc>
          <w:tcPr>
            <w:tcW w:w="370" w:type="pct"/>
            <w:shd w:val="clear" w:color="auto" w:fill="F2F2F2" w:themeFill="background1" w:themeFillShade="F2"/>
            <w:vAlign w:val="center"/>
          </w:tcPr>
          <w:p w14:paraId="7D18A5C9" w14:textId="77777777" w:rsidR="004B1C6E" w:rsidRPr="00840FF0" w:rsidRDefault="004B1C6E" w:rsidP="004B1C6E">
            <w:pPr>
              <w:spacing w:after="0"/>
              <w:jc w:val="center"/>
              <w:rPr>
                <w:rFonts w:asciiTheme="majorBidi" w:hAnsiTheme="majorBidi" w:cstheme="majorBidi"/>
                <w:b/>
                <w:bCs/>
                <w:sz w:val="16"/>
                <w:szCs w:val="16"/>
              </w:rPr>
            </w:pPr>
          </w:p>
        </w:tc>
        <w:tc>
          <w:tcPr>
            <w:tcW w:w="463" w:type="pct"/>
            <w:shd w:val="clear" w:color="auto" w:fill="F2F2F2" w:themeFill="background1" w:themeFillShade="F2"/>
            <w:vAlign w:val="center"/>
          </w:tcPr>
          <w:p w14:paraId="359D0090" w14:textId="77777777" w:rsidR="004B1C6E" w:rsidRPr="00840FF0" w:rsidRDefault="004B1C6E" w:rsidP="004B1C6E">
            <w:pPr>
              <w:spacing w:after="0"/>
              <w:jc w:val="center"/>
              <w:rPr>
                <w:rFonts w:asciiTheme="majorBidi" w:hAnsiTheme="majorBidi" w:cstheme="majorBidi"/>
                <w:b/>
                <w:bCs/>
                <w:sz w:val="16"/>
                <w:szCs w:val="16"/>
              </w:rPr>
            </w:pPr>
          </w:p>
        </w:tc>
        <w:tc>
          <w:tcPr>
            <w:tcW w:w="507" w:type="pct"/>
            <w:shd w:val="clear" w:color="auto" w:fill="F2F2F2" w:themeFill="background1" w:themeFillShade="F2"/>
            <w:vAlign w:val="center"/>
          </w:tcPr>
          <w:p w14:paraId="632B678E" w14:textId="77777777" w:rsidR="004B1C6E" w:rsidRPr="00840FF0" w:rsidRDefault="004B1C6E" w:rsidP="004B1C6E">
            <w:pPr>
              <w:spacing w:after="0"/>
              <w:jc w:val="center"/>
              <w:rPr>
                <w:rFonts w:asciiTheme="majorBidi" w:hAnsiTheme="majorBidi" w:cstheme="majorBidi"/>
                <w:b/>
                <w:bCs/>
                <w:sz w:val="16"/>
                <w:szCs w:val="16"/>
              </w:rPr>
            </w:pPr>
          </w:p>
        </w:tc>
        <w:tc>
          <w:tcPr>
            <w:tcW w:w="419" w:type="pct"/>
            <w:shd w:val="clear" w:color="auto" w:fill="F2F2F2" w:themeFill="background1" w:themeFillShade="F2"/>
            <w:vAlign w:val="center"/>
          </w:tcPr>
          <w:p w14:paraId="1330AB39" w14:textId="77777777" w:rsidR="004B1C6E" w:rsidRPr="00840FF0" w:rsidRDefault="004B1C6E" w:rsidP="004B1C6E">
            <w:pPr>
              <w:spacing w:after="0"/>
              <w:jc w:val="center"/>
              <w:rPr>
                <w:rFonts w:asciiTheme="majorBidi" w:hAnsiTheme="majorBidi" w:cstheme="majorBidi"/>
                <w:b/>
                <w:bCs/>
                <w:sz w:val="16"/>
                <w:szCs w:val="16"/>
              </w:rPr>
            </w:pPr>
          </w:p>
        </w:tc>
      </w:tr>
      <w:tr w:rsidR="004B1C6E" w:rsidRPr="00840FF0" w14:paraId="1155E201" w14:textId="77777777" w:rsidTr="00753588">
        <w:trPr>
          <w:trHeight w:val="260"/>
          <w:jc w:val="center"/>
        </w:trPr>
        <w:tc>
          <w:tcPr>
            <w:tcW w:w="876" w:type="pct"/>
            <w:shd w:val="clear" w:color="auto" w:fill="F2F2F2" w:themeFill="background1" w:themeFillShade="F2"/>
          </w:tcPr>
          <w:p w14:paraId="2FFE4885" w14:textId="5C352B93" w:rsidR="004B1C6E" w:rsidRPr="00840FF0" w:rsidRDefault="004B1C6E" w:rsidP="004B1C6E">
            <w:pPr>
              <w:spacing w:before="40" w:after="0"/>
              <w:jc w:val="right"/>
              <w:rPr>
                <w:rFonts w:asciiTheme="majorBidi" w:hAnsiTheme="majorBidi" w:cstheme="majorBidi"/>
                <w:sz w:val="14"/>
                <w:szCs w:val="14"/>
              </w:rPr>
            </w:pPr>
            <w:r w:rsidRPr="00840FF0">
              <w:rPr>
                <w:rFonts w:asciiTheme="majorBidi" w:hAnsiTheme="majorBidi" w:cstheme="majorBidi"/>
                <w:sz w:val="14"/>
                <w:szCs w:val="14"/>
              </w:rPr>
              <w:t>OE / PI /Rubric dimension</w:t>
            </w:r>
          </w:p>
        </w:tc>
        <w:tc>
          <w:tcPr>
            <w:tcW w:w="491" w:type="pct"/>
            <w:shd w:val="clear" w:color="auto" w:fill="F2F2F2" w:themeFill="background1" w:themeFillShade="F2"/>
            <w:vAlign w:val="center"/>
          </w:tcPr>
          <w:p w14:paraId="4930E511" w14:textId="77777777" w:rsidR="004B1C6E" w:rsidRPr="00840FF0" w:rsidRDefault="004B1C6E" w:rsidP="004B1C6E">
            <w:pPr>
              <w:spacing w:after="0"/>
              <w:jc w:val="center"/>
              <w:rPr>
                <w:rFonts w:asciiTheme="majorBidi" w:hAnsiTheme="majorBidi" w:cstheme="majorBidi"/>
                <w:b/>
                <w:bCs/>
                <w:sz w:val="16"/>
                <w:szCs w:val="16"/>
              </w:rPr>
            </w:pPr>
          </w:p>
        </w:tc>
        <w:tc>
          <w:tcPr>
            <w:tcW w:w="491" w:type="pct"/>
            <w:shd w:val="clear" w:color="auto" w:fill="F2F2F2" w:themeFill="background1" w:themeFillShade="F2"/>
            <w:vAlign w:val="center"/>
          </w:tcPr>
          <w:p w14:paraId="73D09357" w14:textId="77777777" w:rsidR="004B1C6E" w:rsidRPr="00840FF0" w:rsidRDefault="004B1C6E" w:rsidP="004B1C6E">
            <w:pPr>
              <w:spacing w:after="0"/>
              <w:jc w:val="center"/>
              <w:rPr>
                <w:rFonts w:asciiTheme="majorBidi" w:hAnsiTheme="majorBidi" w:cstheme="majorBidi"/>
                <w:b/>
                <w:bCs/>
                <w:sz w:val="16"/>
                <w:szCs w:val="16"/>
              </w:rPr>
            </w:pPr>
          </w:p>
        </w:tc>
        <w:tc>
          <w:tcPr>
            <w:tcW w:w="490" w:type="pct"/>
            <w:shd w:val="clear" w:color="auto" w:fill="F2F2F2" w:themeFill="background1" w:themeFillShade="F2"/>
            <w:vAlign w:val="center"/>
          </w:tcPr>
          <w:p w14:paraId="23B16C77" w14:textId="77777777" w:rsidR="004B1C6E" w:rsidRPr="00840FF0" w:rsidRDefault="004B1C6E" w:rsidP="004B1C6E">
            <w:pPr>
              <w:spacing w:after="0"/>
              <w:jc w:val="center"/>
              <w:rPr>
                <w:rFonts w:asciiTheme="majorBidi" w:hAnsiTheme="majorBidi" w:cstheme="majorBidi"/>
                <w:b/>
                <w:bCs/>
                <w:sz w:val="16"/>
                <w:szCs w:val="16"/>
              </w:rPr>
            </w:pPr>
          </w:p>
        </w:tc>
        <w:tc>
          <w:tcPr>
            <w:tcW w:w="490" w:type="pct"/>
            <w:shd w:val="clear" w:color="auto" w:fill="F2F2F2" w:themeFill="background1" w:themeFillShade="F2"/>
            <w:vAlign w:val="center"/>
          </w:tcPr>
          <w:p w14:paraId="689ACE72" w14:textId="77777777" w:rsidR="004B1C6E" w:rsidRPr="00840FF0" w:rsidRDefault="004B1C6E" w:rsidP="004B1C6E">
            <w:pPr>
              <w:spacing w:after="0"/>
              <w:jc w:val="center"/>
              <w:rPr>
                <w:rFonts w:asciiTheme="majorBidi" w:hAnsiTheme="majorBidi" w:cstheme="majorBidi"/>
                <w:b/>
                <w:bCs/>
                <w:sz w:val="16"/>
                <w:szCs w:val="16"/>
              </w:rPr>
            </w:pPr>
          </w:p>
        </w:tc>
        <w:tc>
          <w:tcPr>
            <w:tcW w:w="402" w:type="pct"/>
            <w:shd w:val="clear" w:color="auto" w:fill="F2F2F2" w:themeFill="background1" w:themeFillShade="F2"/>
            <w:vAlign w:val="center"/>
          </w:tcPr>
          <w:p w14:paraId="15EED49E" w14:textId="77777777" w:rsidR="004B1C6E" w:rsidRPr="00840FF0" w:rsidRDefault="004B1C6E" w:rsidP="004B1C6E">
            <w:pPr>
              <w:spacing w:after="0"/>
              <w:jc w:val="center"/>
              <w:rPr>
                <w:rFonts w:asciiTheme="majorBidi" w:hAnsiTheme="majorBidi" w:cstheme="majorBidi"/>
                <w:b/>
                <w:bCs/>
                <w:sz w:val="16"/>
                <w:szCs w:val="16"/>
              </w:rPr>
            </w:pPr>
          </w:p>
        </w:tc>
        <w:tc>
          <w:tcPr>
            <w:tcW w:w="370" w:type="pct"/>
            <w:shd w:val="clear" w:color="auto" w:fill="F2F2F2" w:themeFill="background1" w:themeFillShade="F2"/>
            <w:vAlign w:val="center"/>
          </w:tcPr>
          <w:p w14:paraId="065F65C7" w14:textId="77777777" w:rsidR="004B1C6E" w:rsidRPr="00840FF0" w:rsidRDefault="004B1C6E" w:rsidP="004B1C6E">
            <w:pPr>
              <w:spacing w:after="0"/>
              <w:jc w:val="center"/>
              <w:rPr>
                <w:rFonts w:asciiTheme="majorBidi" w:hAnsiTheme="majorBidi" w:cstheme="majorBidi"/>
                <w:b/>
                <w:bCs/>
                <w:sz w:val="16"/>
                <w:szCs w:val="16"/>
              </w:rPr>
            </w:pPr>
          </w:p>
        </w:tc>
        <w:tc>
          <w:tcPr>
            <w:tcW w:w="463" w:type="pct"/>
            <w:shd w:val="clear" w:color="auto" w:fill="F2F2F2" w:themeFill="background1" w:themeFillShade="F2"/>
            <w:vAlign w:val="center"/>
          </w:tcPr>
          <w:p w14:paraId="14D0357F" w14:textId="77777777" w:rsidR="004B1C6E" w:rsidRPr="00840FF0" w:rsidRDefault="004B1C6E" w:rsidP="004B1C6E">
            <w:pPr>
              <w:spacing w:after="0"/>
              <w:jc w:val="center"/>
              <w:rPr>
                <w:rFonts w:asciiTheme="majorBidi" w:hAnsiTheme="majorBidi" w:cstheme="majorBidi"/>
                <w:b/>
                <w:bCs/>
                <w:sz w:val="16"/>
                <w:szCs w:val="16"/>
              </w:rPr>
            </w:pPr>
          </w:p>
        </w:tc>
        <w:tc>
          <w:tcPr>
            <w:tcW w:w="507" w:type="pct"/>
            <w:shd w:val="clear" w:color="auto" w:fill="F2F2F2" w:themeFill="background1" w:themeFillShade="F2"/>
            <w:vAlign w:val="center"/>
          </w:tcPr>
          <w:p w14:paraId="12A11771" w14:textId="77777777" w:rsidR="004B1C6E" w:rsidRPr="00840FF0" w:rsidRDefault="004B1C6E" w:rsidP="004B1C6E">
            <w:pPr>
              <w:spacing w:after="0"/>
              <w:jc w:val="center"/>
              <w:rPr>
                <w:rFonts w:asciiTheme="majorBidi" w:hAnsiTheme="majorBidi" w:cstheme="majorBidi"/>
                <w:b/>
                <w:bCs/>
                <w:sz w:val="16"/>
                <w:szCs w:val="16"/>
              </w:rPr>
            </w:pPr>
          </w:p>
        </w:tc>
        <w:tc>
          <w:tcPr>
            <w:tcW w:w="419" w:type="pct"/>
            <w:shd w:val="clear" w:color="auto" w:fill="F2F2F2" w:themeFill="background1" w:themeFillShade="F2"/>
            <w:vAlign w:val="center"/>
          </w:tcPr>
          <w:p w14:paraId="490CF668" w14:textId="77777777" w:rsidR="004B1C6E" w:rsidRPr="00840FF0" w:rsidRDefault="004B1C6E" w:rsidP="004B1C6E">
            <w:pPr>
              <w:spacing w:after="0"/>
              <w:jc w:val="center"/>
              <w:rPr>
                <w:rFonts w:asciiTheme="majorBidi" w:hAnsiTheme="majorBidi" w:cstheme="majorBidi"/>
                <w:b/>
                <w:bCs/>
                <w:sz w:val="16"/>
                <w:szCs w:val="16"/>
              </w:rPr>
            </w:pPr>
          </w:p>
        </w:tc>
      </w:tr>
      <w:tr w:rsidR="00AC5EE2" w:rsidRPr="00840FF0" w14:paraId="06E3A600" w14:textId="77777777" w:rsidTr="00753588">
        <w:trPr>
          <w:trHeight w:val="260"/>
          <w:jc w:val="center"/>
        </w:trPr>
        <w:tc>
          <w:tcPr>
            <w:tcW w:w="876" w:type="pct"/>
            <w:shd w:val="clear" w:color="auto" w:fill="D9E2F3"/>
          </w:tcPr>
          <w:p w14:paraId="26CBFB42" w14:textId="77777777" w:rsidR="006F6AAB" w:rsidRPr="00840FF0" w:rsidRDefault="006F6AAB" w:rsidP="006F6AAB">
            <w:pPr>
              <w:spacing w:before="40" w:after="0"/>
              <w:rPr>
                <w:rFonts w:asciiTheme="majorBidi" w:hAnsiTheme="majorBidi" w:cstheme="majorBidi"/>
                <w:b/>
                <w:bCs/>
                <w:sz w:val="16"/>
                <w:szCs w:val="16"/>
              </w:rPr>
            </w:pPr>
            <w:r w:rsidRPr="00840FF0">
              <w:rPr>
                <w:rFonts w:asciiTheme="majorBidi" w:hAnsiTheme="majorBidi" w:cstheme="majorBidi"/>
                <w:b/>
                <w:bCs/>
                <w:sz w:val="16"/>
                <w:szCs w:val="16"/>
              </w:rPr>
              <w:t>PLO 4</w:t>
            </w:r>
          </w:p>
        </w:tc>
        <w:tc>
          <w:tcPr>
            <w:tcW w:w="491" w:type="pct"/>
            <w:shd w:val="clear" w:color="auto" w:fill="D9E2F3"/>
            <w:vAlign w:val="center"/>
          </w:tcPr>
          <w:p w14:paraId="7A72E3F9" w14:textId="77777777" w:rsidR="006F6AAB" w:rsidRPr="00840FF0" w:rsidRDefault="006F6AAB" w:rsidP="006F6AAB">
            <w:pPr>
              <w:spacing w:after="0"/>
              <w:jc w:val="center"/>
              <w:rPr>
                <w:rFonts w:asciiTheme="majorBidi" w:hAnsiTheme="majorBidi" w:cstheme="majorBidi"/>
                <w:sz w:val="16"/>
                <w:szCs w:val="16"/>
              </w:rPr>
            </w:pPr>
          </w:p>
        </w:tc>
        <w:tc>
          <w:tcPr>
            <w:tcW w:w="491" w:type="pct"/>
            <w:shd w:val="clear" w:color="auto" w:fill="D9E2F3"/>
            <w:vAlign w:val="center"/>
          </w:tcPr>
          <w:p w14:paraId="24A0AEDC" w14:textId="77777777" w:rsidR="006F6AAB" w:rsidRPr="00840FF0" w:rsidRDefault="006F6AAB" w:rsidP="006F6AAB">
            <w:pPr>
              <w:spacing w:after="0"/>
              <w:jc w:val="center"/>
              <w:rPr>
                <w:rFonts w:asciiTheme="majorBidi" w:hAnsiTheme="majorBidi" w:cstheme="majorBidi"/>
                <w:sz w:val="16"/>
                <w:szCs w:val="16"/>
              </w:rPr>
            </w:pPr>
          </w:p>
        </w:tc>
        <w:tc>
          <w:tcPr>
            <w:tcW w:w="490" w:type="pct"/>
            <w:shd w:val="clear" w:color="auto" w:fill="D9E2F3"/>
            <w:vAlign w:val="center"/>
          </w:tcPr>
          <w:p w14:paraId="4360FAE0" w14:textId="77777777" w:rsidR="006F6AAB" w:rsidRPr="00840FF0" w:rsidRDefault="006F6AAB" w:rsidP="006F6AAB">
            <w:pPr>
              <w:spacing w:after="0"/>
              <w:jc w:val="center"/>
              <w:rPr>
                <w:rFonts w:asciiTheme="majorBidi" w:hAnsiTheme="majorBidi" w:cstheme="majorBidi"/>
                <w:sz w:val="16"/>
                <w:szCs w:val="16"/>
              </w:rPr>
            </w:pPr>
          </w:p>
        </w:tc>
        <w:tc>
          <w:tcPr>
            <w:tcW w:w="490" w:type="pct"/>
            <w:shd w:val="clear" w:color="auto" w:fill="D9E2F3"/>
            <w:vAlign w:val="center"/>
          </w:tcPr>
          <w:p w14:paraId="7A852BC1" w14:textId="77777777" w:rsidR="006F6AAB" w:rsidRPr="00840FF0" w:rsidRDefault="006F6AAB" w:rsidP="006F6AAB">
            <w:pPr>
              <w:spacing w:after="0"/>
              <w:jc w:val="center"/>
              <w:rPr>
                <w:rFonts w:asciiTheme="majorBidi" w:hAnsiTheme="majorBidi" w:cstheme="majorBidi"/>
                <w:sz w:val="16"/>
                <w:szCs w:val="16"/>
              </w:rPr>
            </w:pPr>
          </w:p>
        </w:tc>
        <w:tc>
          <w:tcPr>
            <w:tcW w:w="402" w:type="pct"/>
            <w:shd w:val="clear" w:color="auto" w:fill="D9E2F3"/>
            <w:vAlign w:val="center"/>
          </w:tcPr>
          <w:p w14:paraId="61EC76C9" w14:textId="77777777" w:rsidR="006F6AAB" w:rsidRPr="00840FF0" w:rsidRDefault="006F6AAB" w:rsidP="006F6AAB">
            <w:pPr>
              <w:spacing w:after="0"/>
              <w:jc w:val="center"/>
              <w:rPr>
                <w:rFonts w:asciiTheme="majorBidi" w:hAnsiTheme="majorBidi" w:cstheme="majorBidi"/>
                <w:sz w:val="16"/>
                <w:szCs w:val="16"/>
              </w:rPr>
            </w:pPr>
          </w:p>
        </w:tc>
        <w:tc>
          <w:tcPr>
            <w:tcW w:w="370" w:type="pct"/>
            <w:shd w:val="clear" w:color="auto" w:fill="D9E2F3"/>
            <w:vAlign w:val="center"/>
          </w:tcPr>
          <w:p w14:paraId="4795D79C" w14:textId="77777777" w:rsidR="006F6AAB" w:rsidRPr="00840FF0" w:rsidRDefault="006F6AAB" w:rsidP="006F6AAB">
            <w:pPr>
              <w:spacing w:after="0"/>
              <w:jc w:val="center"/>
              <w:rPr>
                <w:rFonts w:asciiTheme="majorBidi" w:hAnsiTheme="majorBidi" w:cstheme="majorBidi"/>
                <w:sz w:val="16"/>
                <w:szCs w:val="16"/>
              </w:rPr>
            </w:pPr>
          </w:p>
        </w:tc>
        <w:tc>
          <w:tcPr>
            <w:tcW w:w="463" w:type="pct"/>
            <w:shd w:val="clear" w:color="auto" w:fill="D9E2F3"/>
            <w:vAlign w:val="center"/>
          </w:tcPr>
          <w:p w14:paraId="5A7D464D" w14:textId="77777777" w:rsidR="006F6AAB" w:rsidRPr="00840FF0" w:rsidRDefault="006F6AAB" w:rsidP="006F6AAB">
            <w:pPr>
              <w:spacing w:after="0"/>
              <w:jc w:val="center"/>
              <w:rPr>
                <w:rFonts w:asciiTheme="majorBidi" w:hAnsiTheme="majorBidi" w:cstheme="majorBidi"/>
                <w:sz w:val="16"/>
                <w:szCs w:val="16"/>
              </w:rPr>
            </w:pPr>
          </w:p>
        </w:tc>
        <w:tc>
          <w:tcPr>
            <w:tcW w:w="507" w:type="pct"/>
            <w:shd w:val="clear" w:color="auto" w:fill="D9E2F3"/>
            <w:vAlign w:val="center"/>
          </w:tcPr>
          <w:p w14:paraId="12FECE85" w14:textId="77777777" w:rsidR="006F6AAB" w:rsidRPr="00840FF0" w:rsidRDefault="006F6AAB" w:rsidP="006F6AAB">
            <w:pPr>
              <w:spacing w:after="0"/>
              <w:jc w:val="center"/>
              <w:rPr>
                <w:rFonts w:asciiTheme="majorBidi" w:hAnsiTheme="majorBidi" w:cstheme="majorBidi"/>
                <w:sz w:val="16"/>
                <w:szCs w:val="16"/>
              </w:rPr>
            </w:pPr>
          </w:p>
        </w:tc>
        <w:tc>
          <w:tcPr>
            <w:tcW w:w="419" w:type="pct"/>
            <w:shd w:val="clear" w:color="auto" w:fill="D9E2F3"/>
            <w:vAlign w:val="center"/>
          </w:tcPr>
          <w:p w14:paraId="54456FEC" w14:textId="77777777" w:rsidR="006F6AAB" w:rsidRPr="00840FF0" w:rsidRDefault="006F6AAB" w:rsidP="006F6AAB">
            <w:pPr>
              <w:spacing w:after="0"/>
              <w:jc w:val="center"/>
              <w:rPr>
                <w:rFonts w:asciiTheme="majorBidi" w:hAnsiTheme="majorBidi" w:cstheme="majorBidi"/>
                <w:sz w:val="16"/>
                <w:szCs w:val="16"/>
              </w:rPr>
            </w:pPr>
          </w:p>
        </w:tc>
      </w:tr>
      <w:tr w:rsidR="004B1C6E" w:rsidRPr="00840FF0" w14:paraId="59F955B7" w14:textId="77777777" w:rsidTr="00753588">
        <w:trPr>
          <w:trHeight w:val="260"/>
          <w:jc w:val="center"/>
        </w:trPr>
        <w:tc>
          <w:tcPr>
            <w:tcW w:w="876" w:type="pct"/>
            <w:shd w:val="clear" w:color="auto" w:fill="F2F2F2" w:themeFill="background1" w:themeFillShade="F2"/>
          </w:tcPr>
          <w:p w14:paraId="66640BBD" w14:textId="2E7284ED" w:rsidR="004B1C6E" w:rsidRPr="00840FF0" w:rsidRDefault="004B1C6E" w:rsidP="004B1C6E">
            <w:pPr>
              <w:spacing w:before="40" w:after="0"/>
              <w:jc w:val="right"/>
              <w:rPr>
                <w:rFonts w:asciiTheme="majorBidi" w:hAnsiTheme="majorBidi" w:cstheme="majorBidi"/>
                <w:sz w:val="14"/>
                <w:szCs w:val="14"/>
              </w:rPr>
            </w:pPr>
            <w:r w:rsidRPr="00840FF0">
              <w:rPr>
                <w:rFonts w:asciiTheme="majorBidi" w:hAnsiTheme="majorBidi" w:cstheme="majorBidi"/>
                <w:sz w:val="14"/>
                <w:szCs w:val="14"/>
              </w:rPr>
              <w:t>OE / PI /Rubric dimension</w:t>
            </w:r>
          </w:p>
        </w:tc>
        <w:tc>
          <w:tcPr>
            <w:tcW w:w="491" w:type="pct"/>
            <w:shd w:val="clear" w:color="auto" w:fill="F2F2F2" w:themeFill="background1" w:themeFillShade="F2"/>
            <w:vAlign w:val="center"/>
          </w:tcPr>
          <w:p w14:paraId="27234547" w14:textId="77777777" w:rsidR="004B1C6E" w:rsidRPr="00840FF0" w:rsidRDefault="004B1C6E" w:rsidP="004B1C6E">
            <w:pPr>
              <w:spacing w:after="0"/>
              <w:jc w:val="center"/>
              <w:rPr>
                <w:rFonts w:asciiTheme="majorBidi" w:hAnsiTheme="majorBidi" w:cstheme="majorBidi"/>
                <w:b/>
                <w:bCs/>
                <w:sz w:val="16"/>
                <w:szCs w:val="16"/>
              </w:rPr>
            </w:pPr>
          </w:p>
        </w:tc>
        <w:tc>
          <w:tcPr>
            <w:tcW w:w="491" w:type="pct"/>
            <w:shd w:val="clear" w:color="auto" w:fill="F2F2F2" w:themeFill="background1" w:themeFillShade="F2"/>
            <w:vAlign w:val="center"/>
          </w:tcPr>
          <w:p w14:paraId="0F2572B0" w14:textId="77777777" w:rsidR="004B1C6E" w:rsidRPr="00840FF0" w:rsidRDefault="004B1C6E" w:rsidP="004B1C6E">
            <w:pPr>
              <w:spacing w:after="0"/>
              <w:jc w:val="center"/>
              <w:rPr>
                <w:rFonts w:asciiTheme="majorBidi" w:hAnsiTheme="majorBidi" w:cstheme="majorBidi"/>
                <w:b/>
                <w:bCs/>
                <w:sz w:val="16"/>
                <w:szCs w:val="16"/>
              </w:rPr>
            </w:pPr>
          </w:p>
        </w:tc>
        <w:tc>
          <w:tcPr>
            <w:tcW w:w="490" w:type="pct"/>
            <w:shd w:val="clear" w:color="auto" w:fill="F2F2F2" w:themeFill="background1" w:themeFillShade="F2"/>
            <w:vAlign w:val="center"/>
          </w:tcPr>
          <w:p w14:paraId="2AAD7EC3" w14:textId="77777777" w:rsidR="004B1C6E" w:rsidRPr="00840FF0" w:rsidRDefault="004B1C6E" w:rsidP="004B1C6E">
            <w:pPr>
              <w:spacing w:after="0"/>
              <w:jc w:val="center"/>
              <w:rPr>
                <w:rFonts w:asciiTheme="majorBidi" w:hAnsiTheme="majorBidi" w:cstheme="majorBidi"/>
                <w:b/>
                <w:bCs/>
                <w:sz w:val="16"/>
                <w:szCs w:val="16"/>
              </w:rPr>
            </w:pPr>
          </w:p>
        </w:tc>
        <w:tc>
          <w:tcPr>
            <w:tcW w:w="490" w:type="pct"/>
            <w:shd w:val="clear" w:color="auto" w:fill="F2F2F2" w:themeFill="background1" w:themeFillShade="F2"/>
            <w:vAlign w:val="center"/>
          </w:tcPr>
          <w:p w14:paraId="5CE4DADA" w14:textId="77777777" w:rsidR="004B1C6E" w:rsidRPr="00840FF0" w:rsidRDefault="004B1C6E" w:rsidP="004B1C6E">
            <w:pPr>
              <w:spacing w:after="0"/>
              <w:jc w:val="center"/>
              <w:rPr>
                <w:rFonts w:asciiTheme="majorBidi" w:hAnsiTheme="majorBidi" w:cstheme="majorBidi"/>
                <w:b/>
                <w:bCs/>
                <w:sz w:val="16"/>
                <w:szCs w:val="16"/>
              </w:rPr>
            </w:pPr>
          </w:p>
        </w:tc>
        <w:tc>
          <w:tcPr>
            <w:tcW w:w="402" w:type="pct"/>
            <w:shd w:val="clear" w:color="auto" w:fill="F2F2F2" w:themeFill="background1" w:themeFillShade="F2"/>
            <w:vAlign w:val="center"/>
          </w:tcPr>
          <w:p w14:paraId="52ACB922" w14:textId="77777777" w:rsidR="004B1C6E" w:rsidRPr="00840FF0" w:rsidRDefault="004B1C6E" w:rsidP="004B1C6E">
            <w:pPr>
              <w:spacing w:after="0"/>
              <w:jc w:val="center"/>
              <w:rPr>
                <w:rFonts w:asciiTheme="majorBidi" w:hAnsiTheme="majorBidi" w:cstheme="majorBidi"/>
                <w:b/>
                <w:bCs/>
                <w:sz w:val="16"/>
                <w:szCs w:val="16"/>
              </w:rPr>
            </w:pPr>
          </w:p>
        </w:tc>
        <w:tc>
          <w:tcPr>
            <w:tcW w:w="370" w:type="pct"/>
            <w:shd w:val="clear" w:color="auto" w:fill="F2F2F2" w:themeFill="background1" w:themeFillShade="F2"/>
            <w:vAlign w:val="center"/>
          </w:tcPr>
          <w:p w14:paraId="47472252" w14:textId="77777777" w:rsidR="004B1C6E" w:rsidRPr="00840FF0" w:rsidRDefault="004B1C6E" w:rsidP="004B1C6E">
            <w:pPr>
              <w:spacing w:after="0"/>
              <w:jc w:val="center"/>
              <w:rPr>
                <w:rFonts w:asciiTheme="majorBidi" w:hAnsiTheme="majorBidi" w:cstheme="majorBidi"/>
                <w:b/>
                <w:bCs/>
                <w:sz w:val="16"/>
                <w:szCs w:val="16"/>
              </w:rPr>
            </w:pPr>
          </w:p>
        </w:tc>
        <w:tc>
          <w:tcPr>
            <w:tcW w:w="463" w:type="pct"/>
            <w:shd w:val="clear" w:color="auto" w:fill="F2F2F2" w:themeFill="background1" w:themeFillShade="F2"/>
            <w:vAlign w:val="center"/>
          </w:tcPr>
          <w:p w14:paraId="0EFC7CE2" w14:textId="77777777" w:rsidR="004B1C6E" w:rsidRPr="00840FF0" w:rsidRDefault="004B1C6E" w:rsidP="004B1C6E">
            <w:pPr>
              <w:spacing w:after="0"/>
              <w:jc w:val="center"/>
              <w:rPr>
                <w:rFonts w:asciiTheme="majorBidi" w:hAnsiTheme="majorBidi" w:cstheme="majorBidi"/>
                <w:b/>
                <w:bCs/>
                <w:sz w:val="16"/>
                <w:szCs w:val="16"/>
              </w:rPr>
            </w:pPr>
          </w:p>
        </w:tc>
        <w:tc>
          <w:tcPr>
            <w:tcW w:w="507" w:type="pct"/>
            <w:shd w:val="clear" w:color="auto" w:fill="F2F2F2" w:themeFill="background1" w:themeFillShade="F2"/>
            <w:vAlign w:val="center"/>
          </w:tcPr>
          <w:p w14:paraId="074F9C75" w14:textId="77777777" w:rsidR="004B1C6E" w:rsidRPr="00840FF0" w:rsidRDefault="004B1C6E" w:rsidP="004B1C6E">
            <w:pPr>
              <w:spacing w:after="0"/>
              <w:jc w:val="center"/>
              <w:rPr>
                <w:rFonts w:asciiTheme="majorBidi" w:hAnsiTheme="majorBidi" w:cstheme="majorBidi"/>
                <w:b/>
                <w:bCs/>
                <w:sz w:val="16"/>
                <w:szCs w:val="16"/>
              </w:rPr>
            </w:pPr>
          </w:p>
        </w:tc>
        <w:tc>
          <w:tcPr>
            <w:tcW w:w="419" w:type="pct"/>
            <w:shd w:val="clear" w:color="auto" w:fill="F2F2F2" w:themeFill="background1" w:themeFillShade="F2"/>
            <w:vAlign w:val="center"/>
          </w:tcPr>
          <w:p w14:paraId="1431EA61" w14:textId="77777777" w:rsidR="004B1C6E" w:rsidRPr="00840FF0" w:rsidRDefault="004B1C6E" w:rsidP="004B1C6E">
            <w:pPr>
              <w:spacing w:after="0"/>
              <w:jc w:val="center"/>
              <w:rPr>
                <w:rFonts w:asciiTheme="majorBidi" w:hAnsiTheme="majorBidi" w:cstheme="majorBidi"/>
                <w:b/>
                <w:bCs/>
                <w:sz w:val="16"/>
                <w:szCs w:val="16"/>
              </w:rPr>
            </w:pPr>
          </w:p>
        </w:tc>
      </w:tr>
      <w:tr w:rsidR="004B1C6E" w:rsidRPr="00840FF0" w14:paraId="52825D25" w14:textId="77777777" w:rsidTr="00753588">
        <w:trPr>
          <w:trHeight w:val="260"/>
          <w:jc w:val="center"/>
        </w:trPr>
        <w:tc>
          <w:tcPr>
            <w:tcW w:w="876" w:type="pct"/>
            <w:shd w:val="clear" w:color="auto" w:fill="F2F2F2" w:themeFill="background1" w:themeFillShade="F2"/>
          </w:tcPr>
          <w:p w14:paraId="4D5A3C73" w14:textId="253F6048" w:rsidR="004B1C6E" w:rsidRPr="00840FF0" w:rsidRDefault="004B1C6E" w:rsidP="004B1C6E">
            <w:pPr>
              <w:spacing w:before="40" w:after="0"/>
              <w:jc w:val="right"/>
              <w:rPr>
                <w:rFonts w:asciiTheme="majorBidi" w:hAnsiTheme="majorBidi" w:cstheme="majorBidi"/>
                <w:sz w:val="14"/>
                <w:szCs w:val="14"/>
              </w:rPr>
            </w:pPr>
            <w:r w:rsidRPr="00840FF0">
              <w:rPr>
                <w:rFonts w:asciiTheme="majorBidi" w:hAnsiTheme="majorBidi" w:cstheme="majorBidi"/>
                <w:sz w:val="14"/>
                <w:szCs w:val="14"/>
              </w:rPr>
              <w:t>OE / PI /Rubric dimension</w:t>
            </w:r>
          </w:p>
        </w:tc>
        <w:tc>
          <w:tcPr>
            <w:tcW w:w="491" w:type="pct"/>
            <w:shd w:val="clear" w:color="auto" w:fill="F2F2F2" w:themeFill="background1" w:themeFillShade="F2"/>
            <w:vAlign w:val="center"/>
          </w:tcPr>
          <w:p w14:paraId="19CDE1FE" w14:textId="77777777" w:rsidR="004B1C6E" w:rsidRPr="00840FF0" w:rsidRDefault="004B1C6E" w:rsidP="004B1C6E">
            <w:pPr>
              <w:spacing w:after="0"/>
              <w:jc w:val="center"/>
              <w:rPr>
                <w:rFonts w:asciiTheme="majorBidi" w:hAnsiTheme="majorBidi" w:cstheme="majorBidi"/>
                <w:b/>
                <w:bCs/>
                <w:sz w:val="16"/>
                <w:szCs w:val="16"/>
              </w:rPr>
            </w:pPr>
          </w:p>
        </w:tc>
        <w:tc>
          <w:tcPr>
            <w:tcW w:w="491" w:type="pct"/>
            <w:shd w:val="clear" w:color="auto" w:fill="F2F2F2" w:themeFill="background1" w:themeFillShade="F2"/>
            <w:vAlign w:val="center"/>
          </w:tcPr>
          <w:p w14:paraId="0A639B6D" w14:textId="77777777" w:rsidR="004B1C6E" w:rsidRPr="00840FF0" w:rsidRDefault="004B1C6E" w:rsidP="004B1C6E">
            <w:pPr>
              <w:spacing w:after="0"/>
              <w:jc w:val="center"/>
              <w:rPr>
                <w:rFonts w:asciiTheme="majorBidi" w:hAnsiTheme="majorBidi" w:cstheme="majorBidi"/>
                <w:b/>
                <w:bCs/>
                <w:sz w:val="16"/>
                <w:szCs w:val="16"/>
              </w:rPr>
            </w:pPr>
          </w:p>
        </w:tc>
        <w:tc>
          <w:tcPr>
            <w:tcW w:w="490" w:type="pct"/>
            <w:shd w:val="clear" w:color="auto" w:fill="F2F2F2" w:themeFill="background1" w:themeFillShade="F2"/>
            <w:vAlign w:val="center"/>
          </w:tcPr>
          <w:p w14:paraId="2A4E6962" w14:textId="77777777" w:rsidR="004B1C6E" w:rsidRPr="00840FF0" w:rsidRDefault="004B1C6E" w:rsidP="004B1C6E">
            <w:pPr>
              <w:spacing w:after="0"/>
              <w:jc w:val="center"/>
              <w:rPr>
                <w:rFonts w:asciiTheme="majorBidi" w:hAnsiTheme="majorBidi" w:cstheme="majorBidi"/>
                <w:b/>
                <w:bCs/>
                <w:sz w:val="16"/>
                <w:szCs w:val="16"/>
              </w:rPr>
            </w:pPr>
          </w:p>
        </w:tc>
        <w:tc>
          <w:tcPr>
            <w:tcW w:w="490" w:type="pct"/>
            <w:shd w:val="clear" w:color="auto" w:fill="F2F2F2" w:themeFill="background1" w:themeFillShade="F2"/>
            <w:vAlign w:val="center"/>
          </w:tcPr>
          <w:p w14:paraId="1D2DA4B4" w14:textId="77777777" w:rsidR="004B1C6E" w:rsidRPr="00840FF0" w:rsidRDefault="004B1C6E" w:rsidP="004B1C6E">
            <w:pPr>
              <w:spacing w:after="0"/>
              <w:jc w:val="center"/>
              <w:rPr>
                <w:rFonts w:asciiTheme="majorBidi" w:hAnsiTheme="majorBidi" w:cstheme="majorBidi"/>
                <w:b/>
                <w:bCs/>
                <w:sz w:val="16"/>
                <w:szCs w:val="16"/>
              </w:rPr>
            </w:pPr>
          </w:p>
        </w:tc>
        <w:tc>
          <w:tcPr>
            <w:tcW w:w="402" w:type="pct"/>
            <w:shd w:val="clear" w:color="auto" w:fill="F2F2F2" w:themeFill="background1" w:themeFillShade="F2"/>
            <w:vAlign w:val="center"/>
          </w:tcPr>
          <w:p w14:paraId="7B144788" w14:textId="77777777" w:rsidR="004B1C6E" w:rsidRPr="00840FF0" w:rsidRDefault="004B1C6E" w:rsidP="004B1C6E">
            <w:pPr>
              <w:spacing w:after="0"/>
              <w:jc w:val="center"/>
              <w:rPr>
                <w:rFonts w:asciiTheme="majorBidi" w:hAnsiTheme="majorBidi" w:cstheme="majorBidi"/>
                <w:b/>
                <w:bCs/>
                <w:sz w:val="16"/>
                <w:szCs w:val="16"/>
              </w:rPr>
            </w:pPr>
          </w:p>
        </w:tc>
        <w:tc>
          <w:tcPr>
            <w:tcW w:w="370" w:type="pct"/>
            <w:shd w:val="clear" w:color="auto" w:fill="F2F2F2" w:themeFill="background1" w:themeFillShade="F2"/>
            <w:vAlign w:val="center"/>
          </w:tcPr>
          <w:p w14:paraId="54092ACF" w14:textId="77777777" w:rsidR="004B1C6E" w:rsidRPr="00840FF0" w:rsidRDefault="004B1C6E" w:rsidP="004B1C6E">
            <w:pPr>
              <w:spacing w:after="0"/>
              <w:jc w:val="center"/>
              <w:rPr>
                <w:rFonts w:asciiTheme="majorBidi" w:hAnsiTheme="majorBidi" w:cstheme="majorBidi"/>
                <w:b/>
                <w:bCs/>
                <w:sz w:val="16"/>
                <w:szCs w:val="16"/>
              </w:rPr>
            </w:pPr>
          </w:p>
        </w:tc>
        <w:tc>
          <w:tcPr>
            <w:tcW w:w="463" w:type="pct"/>
            <w:shd w:val="clear" w:color="auto" w:fill="F2F2F2" w:themeFill="background1" w:themeFillShade="F2"/>
            <w:vAlign w:val="center"/>
          </w:tcPr>
          <w:p w14:paraId="7EBC3185" w14:textId="77777777" w:rsidR="004B1C6E" w:rsidRPr="00840FF0" w:rsidRDefault="004B1C6E" w:rsidP="004B1C6E">
            <w:pPr>
              <w:spacing w:after="0"/>
              <w:jc w:val="center"/>
              <w:rPr>
                <w:rFonts w:asciiTheme="majorBidi" w:hAnsiTheme="majorBidi" w:cstheme="majorBidi"/>
                <w:b/>
                <w:bCs/>
                <w:sz w:val="16"/>
                <w:szCs w:val="16"/>
              </w:rPr>
            </w:pPr>
          </w:p>
        </w:tc>
        <w:tc>
          <w:tcPr>
            <w:tcW w:w="507" w:type="pct"/>
            <w:shd w:val="clear" w:color="auto" w:fill="F2F2F2" w:themeFill="background1" w:themeFillShade="F2"/>
            <w:vAlign w:val="center"/>
          </w:tcPr>
          <w:p w14:paraId="14C4B1DB" w14:textId="77777777" w:rsidR="004B1C6E" w:rsidRPr="00840FF0" w:rsidRDefault="004B1C6E" w:rsidP="004B1C6E">
            <w:pPr>
              <w:spacing w:after="0"/>
              <w:jc w:val="center"/>
              <w:rPr>
                <w:rFonts w:asciiTheme="majorBidi" w:hAnsiTheme="majorBidi" w:cstheme="majorBidi"/>
                <w:b/>
                <w:bCs/>
                <w:sz w:val="16"/>
                <w:szCs w:val="16"/>
              </w:rPr>
            </w:pPr>
          </w:p>
        </w:tc>
        <w:tc>
          <w:tcPr>
            <w:tcW w:w="419" w:type="pct"/>
            <w:shd w:val="clear" w:color="auto" w:fill="F2F2F2" w:themeFill="background1" w:themeFillShade="F2"/>
            <w:vAlign w:val="center"/>
          </w:tcPr>
          <w:p w14:paraId="58E7DFD2" w14:textId="77777777" w:rsidR="004B1C6E" w:rsidRPr="00840FF0" w:rsidRDefault="004B1C6E" w:rsidP="004B1C6E">
            <w:pPr>
              <w:spacing w:after="0"/>
              <w:jc w:val="center"/>
              <w:rPr>
                <w:rFonts w:asciiTheme="majorBidi" w:hAnsiTheme="majorBidi" w:cstheme="majorBidi"/>
                <w:b/>
                <w:bCs/>
                <w:sz w:val="16"/>
                <w:szCs w:val="16"/>
              </w:rPr>
            </w:pPr>
          </w:p>
        </w:tc>
      </w:tr>
      <w:tr w:rsidR="004B1C6E" w:rsidRPr="00840FF0" w14:paraId="69E83B36" w14:textId="77777777" w:rsidTr="00753588">
        <w:trPr>
          <w:trHeight w:val="260"/>
          <w:jc w:val="center"/>
        </w:trPr>
        <w:tc>
          <w:tcPr>
            <w:tcW w:w="876" w:type="pct"/>
            <w:shd w:val="clear" w:color="auto" w:fill="F2F2F2" w:themeFill="background1" w:themeFillShade="F2"/>
          </w:tcPr>
          <w:p w14:paraId="6E3C36D2" w14:textId="192B5286" w:rsidR="004B1C6E" w:rsidRPr="00840FF0" w:rsidRDefault="004B1C6E" w:rsidP="004B1C6E">
            <w:pPr>
              <w:spacing w:before="40" w:after="0"/>
              <w:jc w:val="right"/>
              <w:rPr>
                <w:rFonts w:asciiTheme="majorBidi" w:hAnsiTheme="majorBidi" w:cstheme="majorBidi"/>
                <w:sz w:val="14"/>
                <w:szCs w:val="14"/>
              </w:rPr>
            </w:pPr>
            <w:r w:rsidRPr="00840FF0">
              <w:rPr>
                <w:rFonts w:asciiTheme="majorBidi" w:hAnsiTheme="majorBidi" w:cstheme="majorBidi"/>
                <w:sz w:val="14"/>
                <w:szCs w:val="14"/>
              </w:rPr>
              <w:t>OE / PI /Rubric dimension</w:t>
            </w:r>
          </w:p>
        </w:tc>
        <w:tc>
          <w:tcPr>
            <w:tcW w:w="491" w:type="pct"/>
            <w:shd w:val="clear" w:color="auto" w:fill="F2F2F2" w:themeFill="background1" w:themeFillShade="F2"/>
            <w:vAlign w:val="center"/>
          </w:tcPr>
          <w:p w14:paraId="17100316" w14:textId="77777777" w:rsidR="004B1C6E" w:rsidRPr="00840FF0" w:rsidRDefault="004B1C6E" w:rsidP="004B1C6E">
            <w:pPr>
              <w:spacing w:after="0"/>
              <w:jc w:val="center"/>
              <w:rPr>
                <w:rFonts w:asciiTheme="majorBidi" w:hAnsiTheme="majorBidi" w:cstheme="majorBidi"/>
                <w:b/>
                <w:bCs/>
                <w:sz w:val="16"/>
                <w:szCs w:val="16"/>
              </w:rPr>
            </w:pPr>
          </w:p>
        </w:tc>
        <w:tc>
          <w:tcPr>
            <w:tcW w:w="491" w:type="pct"/>
            <w:shd w:val="clear" w:color="auto" w:fill="F2F2F2" w:themeFill="background1" w:themeFillShade="F2"/>
            <w:vAlign w:val="center"/>
          </w:tcPr>
          <w:p w14:paraId="5C5332F0" w14:textId="77777777" w:rsidR="004B1C6E" w:rsidRPr="00840FF0" w:rsidRDefault="004B1C6E" w:rsidP="004B1C6E">
            <w:pPr>
              <w:spacing w:after="0"/>
              <w:jc w:val="center"/>
              <w:rPr>
                <w:rFonts w:asciiTheme="majorBidi" w:hAnsiTheme="majorBidi" w:cstheme="majorBidi"/>
                <w:b/>
                <w:bCs/>
                <w:sz w:val="16"/>
                <w:szCs w:val="16"/>
              </w:rPr>
            </w:pPr>
          </w:p>
        </w:tc>
        <w:tc>
          <w:tcPr>
            <w:tcW w:w="490" w:type="pct"/>
            <w:shd w:val="clear" w:color="auto" w:fill="F2F2F2" w:themeFill="background1" w:themeFillShade="F2"/>
            <w:vAlign w:val="center"/>
          </w:tcPr>
          <w:p w14:paraId="7ED61A1E" w14:textId="77777777" w:rsidR="004B1C6E" w:rsidRPr="00840FF0" w:rsidRDefault="004B1C6E" w:rsidP="004B1C6E">
            <w:pPr>
              <w:spacing w:after="0"/>
              <w:jc w:val="center"/>
              <w:rPr>
                <w:rFonts w:asciiTheme="majorBidi" w:hAnsiTheme="majorBidi" w:cstheme="majorBidi"/>
                <w:b/>
                <w:bCs/>
                <w:sz w:val="16"/>
                <w:szCs w:val="16"/>
              </w:rPr>
            </w:pPr>
          </w:p>
        </w:tc>
        <w:tc>
          <w:tcPr>
            <w:tcW w:w="490" w:type="pct"/>
            <w:shd w:val="clear" w:color="auto" w:fill="F2F2F2" w:themeFill="background1" w:themeFillShade="F2"/>
            <w:vAlign w:val="center"/>
          </w:tcPr>
          <w:p w14:paraId="76B4F78B" w14:textId="77777777" w:rsidR="004B1C6E" w:rsidRPr="00840FF0" w:rsidRDefault="004B1C6E" w:rsidP="004B1C6E">
            <w:pPr>
              <w:spacing w:after="0"/>
              <w:jc w:val="center"/>
              <w:rPr>
                <w:rFonts w:asciiTheme="majorBidi" w:hAnsiTheme="majorBidi" w:cstheme="majorBidi"/>
                <w:b/>
                <w:bCs/>
                <w:sz w:val="16"/>
                <w:szCs w:val="16"/>
              </w:rPr>
            </w:pPr>
          </w:p>
        </w:tc>
        <w:tc>
          <w:tcPr>
            <w:tcW w:w="402" w:type="pct"/>
            <w:shd w:val="clear" w:color="auto" w:fill="F2F2F2" w:themeFill="background1" w:themeFillShade="F2"/>
            <w:vAlign w:val="center"/>
          </w:tcPr>
          <w:p w14:paraId="17897913" w14:textId="77777777" w:rsidR="004B1C6E" w:rsidRPr="00840FF0" w:rsidRDefault="004B1C6E" w:rsidP="004B1C6E">
            <w:pPr>
              <w:spacing w:after="0"/>
              <w:jc w:val="center"/>
              <w:rPr>
                <w:rFonts w:asciiTheme="majorBidi" w:hAnsiTheme="majorBidi" w:cstheme="majorBidi"/>
                <w:b/>
                <w:bCs/>
                <w:sz w:val="16"/>
                <w:szCs w:val="16"/>
              </w:rPr>
            </w:pPr>
          </w:p>
        </w:tc>
        <w:tc>
          <w:tcPr>
            <w:tcW w:w="370" w:type="pct"/>
            <w:shd w:val="clear" w:color="auto" w:fill="F2F2F2" w:themeFill="background1" w:themeFillShade="F2"/>
            <w:vAlign w:val="center"/>
          </w:tcPr>
          <w:p w14:paraId="0FF67ED5" w14:textId="77777777" w:rsidR="004B1C6E" w:rsidRPr="00840FF0" w:rsidRDefault="004B1C6E" w:rsidP="004B1C6E">
            <w:pPr>
              <w:spacing w:after="0"/>
              <w:jc w:val="center"/>
              <w:rPr>
                <w:rFonts w:asciiTheme="majorBidi" w:hAnsiTheme="majorBidi" w:cstheme="majorBidi"/>
                <w:b/>
                <w:bCs/>
                <w:sz w:val="16"/>
                <w:szCs w:val="16"/>
              </w:rPr>
            </w:pPr>
          </w:p>
        </w:tc>
        <w:tc>
          <w:tcPr>
            <w:tcW w:w="463" w:type="pct"/>
            <w:shd w:val="clear" w:color="auto" w:fill="F2F2F2" w:themeFill="background1" w:themeFillShade="F2"/>
            <w:vAlign w:val="center"/>
          </w:tcPr>
          <w:p w14:paraId="7E6C7C4E" w14:textId="77777777" w:rsidR="004B1C6E" w:rsidRPr="00840FF0" w:rsidRDefault="004B1C6E" w:rsidP="004B1C6E">
            <w:pPr>
              <w:spacing w:after="0"/>
              <w:jc w:val="center"/>
              <w:rPr>
                <w:rFonts w:asciiTheme="majorBidi" w:hAnsiTheme="majorBidi" w:cstheme="majorBidi"/>
                <w:b/>
                <w:bCs/>
                <w:sz w:val="16"/>
                <w:szCs w:val="16"/>
              </w:rPr>
            </w:pPr>
          </w:p>
        </w:tc>
        <w:tc>
          <w:tcPr>
            <w:tcW w:w="507" w:type="pct"/>
            <w:shd w:val="clear" w:color="auto" w:fill="F2F2F2" w:themeFill="background1" w:themeFillShade="F2"/>
            <w:vAlign w:val="center"/>
          </w:tcPr>
          <w:p w14:paraId="22E9AEC1" w14:textId="77777777" w:rsidR="004B1C6E" w:rsidRPr="00840FF0" w:rsidRDefault="004B1C6E" w:rsidP="004B1C6E">
            <w:pPr>
              <w:spacing w:after="0"/>
              <w:jc w:val="center"/>
              <w:rPr>
                <w:rFonts w:asciiTheme="majorBidi" w:hAnsiTheme="majorBidi" w:cstheme="majorBidi"/>
                <w:b/>
                <w:bCs/>
                <w:sz w:val="16"/>
                <w:szCs w:val="16"/>
              </w:rPr>
            </w:pPr>
          </w:p>
        </w:tc>
        <w:tc>
          <w:tcPr>
            <w:tcW w:w="419" w:type="pct"/>
            <w:shd w:val="clear" w:color="auto" w:fill="F2F2F2" w:themeFill="background1" w:themeFillShade="F2"/>
            <w:vAlign w:val="center"/>
          </w:tcPr>
          <w:p w14:paraId="79E1E3AC" w14:textId="77777777" w:rsidR="004B1C6E" w:rsidRPr="00840FF0" w:rsidRDefault="004B1C6E" w:rsidP="004B1C6E">
            <w:pPr>
              <w:spacing w:after="0"/>
              <w:jc w:val="center"/>
              <w:rPr>
                <w:rFonts w:asciiTheme="majorBidi" w:hAnsiTheme="majorBidi" w:cstheme="majorBidi"/>
                <w:b/>
                <w:bCs/>
                <w:sz w:val="16"/>
                <w:szCs w:val="16"/>
              </w:rPr>
            </w:pPr>
          </w:p>
        </w:tc>
      </w:tr>
    </w:tbl>
    <w:p w14:paraId="0917DA83" w14:textId="76F74AD6" w:rsidR="00BB4633" w:rsidRDefault="00753588" w:rsidP="00753588">
      <w:pPr>
        <w:pStyle w:val="Heading1"/>
      </w:pPr>
      <w:bookmarkStart w:id="9" w:name="_Toc147650606"/>
      <w:r>
        <w:t>ANALYSIS OF ASSESSMENT RESULTS</w:t>
      </w:r>
      <w:bookmarkEnd w:id="9"/>
    </w:p>
    <w:p w14:paraId="509C5A09" w14:textId="77777777" w:rsidR="00C82B1D" w:rsidRPr="00C82B1D" w:rsidRDefault="00C82B1D" w:rsidP="00C82B1D">
      <w:pPr>
        <w:pStyle w:val="pf0"/>
        <w:rPr>
          <w:rFonts w:asciiTheme="majorBidi" w:hAnsiTheme="majorBidi" w:cstheme="majorBidi"/>
          <w:i/>
          <w:iCs/>
          <w:color w:val="767171" w:themeColor="background2" w:themeShade="80"/>
          <w:sz w:val="20"/>
          <w:szCs w:val="20"/>
        </w:rPr>
      </w:pPr>
      <w:r w:rsidRPr="00C82B1D">
        <w:rPr>
          <w:rStyle w:val="cf01"/>
          <w:rFonts w:asciiTheme="majorBidi" w:hAnsiTheme="majorBidi" w:cstheme="majorBidi"/>
          <w:i/>
          <w:iCs/>
          <w:color w:val="767171" w:themeColor="background2" w:themeShade="80"/>
        </w:rPr>
        <w:t xml:space="preserve">&lt;&lt; Please include in this section an analysis of the assessment results and findings for the Fall, Spring, and Summer Semesters of the current academic year as well as an analysis of the cumulative assessment results for the current assessment cycle </w:t>
      </w:r>
      <w:proofErr w:type="gramStart"/>
      <w:r w:rsidRPr="00C82B1D">
        <w:rPr>
          <w:rStyle w:val="cf01"/>
          <w:rFonts w:asciiTheme="majorBidi" w:hAnsiTheme="majorBidi" w:cstheme="majorBidi"/>
          <w:i/>
          <w:iCs/>
          <w:color w:val="767171" w:themeColor="background2" w:themeShade="80"/>
        </w:rPr>
        <w:t>taking into account</w:t>
      </w:r>
      <w:proofErr w:type="gramEnd"/>
      <w:r w:rsidRPr="00C82B1D">
        <w:rPr>
          <w:rStyle w:val="cf01"/>
          <w:rFonts w:asciiTheme="majorBidi" w:hAnsiTheme="majorBidi" w:cstheme="majorBidi"/>
          <w:i/>
          <w:iCs/>
          <w:color w:val="767171" w:themeColor="background2" w:themeShade="80"/>
        </w:rPr>
        <w:t xml:space="preserve"> all assessment results obtained since the beginning of the cycle. A detailed analysis of assessment results and findings for each program-level Student Learning Outcome and Outcome Element (Performance Indicator) should be provided</w:t>
      </w:r>
      <w:r w:rsidRPr="00C82B1D">
        <w:rPr>
          <w:rStyle w:val="cf11"/>
          <w:rFonts w:asciiTheme="majorBidi" w:hAnsiTheme="majorBidi" w:cstheme="majorBidi"/>
          <w:i/>
          <w:iCs/>
          <w:color w:val="767171" w:themeColor="background2" w:themeShade="80"/>
        </w:rPr>
        <w:t>.&gt;&gt;</w:t>
      </w:r>
    </w:p>
    <w:p w14:paraId="07FEDCB8" w14:textId="77777777" w:rsidR="002E30E5" w:rsidRPr="002E30E5" w:rsidRDefault="002E30E5" w:rsidP="002E30E5"/>
    <w:p w14:paraId="1777672F" w14:textId="05AB05BE" w:rsidR="00AA5E2C" w:rsidRDefault="00AA5E2C" w:rsidP="00753588">
      <w:pPr>
        <w:pStyle w:val="Heading2"/>
      </w:pPr>
      <w:r w:rsidRPr="00840FF0">
        <w:t>Activity level analysis</w:t>
      </w:r>
      <w:r w:rsidR="000976AB" w:rsidRPr="00840FF0">
        <w:t xml:space="preserve"> for the actual academic year</w:t>
      </w:r>
    </w:p>
    <w:p w14:paraId="20D1A201" w14:textId="77777777" w:rsidR="00C82B1D" w:rsidRPr="00C82B1D" w:rsidRDefault="00C82B1D" w:rsidP="00C82B1D"/>
    <w:p w14:paraId="0E299CBE" w14:textId="77777777" w:rsidR="00C82B1D" w:rsidRPr="00C82B1D" w:rsidRDefault="00C82B1D" w:rsidP="00C82B1D">
      <w:pPr>
        <w:rPr>
          <w:i/>
          <w:iCs/>
          <w:color w:val="767171" w:themeColor="background2" w:themeShade="80"/>
          <w:sz w:val="18"/>
          <w:szCs w:val="18"/>
        </w:rPr>
      </w:pPr>
      <w:r w:rsidRPr="00C82B1D">
        <w:rPr>
          <w:i/>
          <w:iCs/>
          <w:color w:val="767171" w:themeColor="background2" w:themeShade="80"/>
          <w:sz w:val="18"/>
          <w:szCs w:val="18"/>
        </w:rPr>
        <w:t>This section should include an analysis of the following:</w:t>
      </w:r>
    </w:p>
    <w:p w14:paraId="6D6EE5D5" w14:textId="77777777" w:rsidR="00C82B1D" w:rsidRPr="00C82B1D" w:rsidRDefault="00C82B1D" w:rsidP="00C82B1D">
      <w:pPr>
        <w:numPr>
          <w:ilvl w:val="0"/>
          <w:numId w:val="29"/>
        </w:numPr>
        <w:rPr>
          <w:i/>
          <w:iCs/>
          <w:color w:val="767171" w:themeColor="background2" w:themeShade="80"/>
          <w:sz w:val="18"/>
          <w:szCs w:val="18"/>
        </w:rPr>
      </w:pPr>
      <w:r w:rsidRPr="00C82B1D">
        <w:rPr>
          <w:b/>
          <w:bCs/>
          <w:i/>
          <w:iCs/>
          <w:color w:val="767171" w:themeColor="background2" w:themeShade="80"/>
          <w:sz w:val="18"/>
          <w:szCs w:val="18"/>
        </w:rPr>
        <w:t>Assessment Context</w:t>
      </w:r>
      <w:r w:rsidRPr="00C82B1D">
        <w:rPr>
          <w:i/>
          <w:iCs/>
          <w:color w:val="767171" w:themeColor="background2" w:themeShade="80"/>
          <w:sz w:val="18"/>
          <w:szCs w:val="18"/>
        </w:rPr>
        <w:t>: The effectiveness of the assessment context and activity in measuring the program-level student learning outcomes</w:t>
      </w:r>
    </w:p>
    <w:p w14:paraId="52742127" w14:textId="77777777" w:rsidR="00C82B1D" w:rsidRPr="00C82B1D" w:rsidRDefault="00C82B1D" w:rsidP="00C82B1D">
      <w:pPr>
        <w:numPr>
          <w:ilvl w:val="0"/>
          <w:numId w:val="29"/>
        </w:numPr>
        <w:rPr>
          <w:i/>
          <w:iCs/>
          <w:color w:val="767171" w:themeColor="background2" w:themeShade="80"/>
          <w:sz w:val="18"/>
          <w:szCs w:val="18"/>
        </w:rPr>
      </w:pPr>
      <w:r w:rsidRPr="00C82B1D">
        <w:rPr>
          <w:b/>
          <w:bCs/>
          <w:i/>
          <w:iCs/>
          <w:color w:val="767171" w:themeColor="background2" w:themeShade="80"/>
          <w:sz w:val="18"/>
          <w:szCs w:val="18"/>
        </w:rPr>
        <w:t>Assessment Tool</w:t>
      </w:r>
      <w:r w:rsidRPr="00C82B1D">
        <w:rPr>
          <w:i/>
          <w:iCs/>
          <w:color w:val="767171" w:themeColor="background2" w:themeShade="80"/>
          <w:sz w:val="18"/>
          <w:szCs w:val="18"/>
        </w:rPr>
        <w:t>: The effectiveness of the implemented assessment tool in measuring the intended program-level student learning outcomes,</w:t>
      </w:r>
    </w:p>
    <w:p w14:paraId="4C28A9E9" w14:textId="77777777" w:rsidR="00C82B1D" w:rsidRPr="00C82B1D" w:rsidRDefault="00C82B1D" w:rsidP="00C82B1D">
      <w:pPr>
        <w:numPr>
          <w:ilvl w:val="0"/>
          <w:numId w:val="29"/>
        </w:numPr>
        <w:rPr>
          <w:i/>
          <w:iCs/>
          <w:color w:val="767171" w:themeColor="background2" w:themeShade="80"/>
          <w:sz w:val="18"/>
          <w:szCs w:val="18"/>
        </w:rPr>
      </w:pPr>
      <w:r w:rsidRPr="00C82B1D">
        <w:rPr>
          <w:b/>
          <w:bCs/>
          <w:i/>
          <w:iCs/>
          <w:color w:val="767171" w:themeColor="background2" w:themeShade="80"/>
          <w:sz w:val="18"/>
          <w:szCs w:val="18"/>
        </w:rPr>
        <w:t>Assessment Sample</w:t>
      </w:r>
      <w:r w:rsidRPr="00C82B1D">
        <w:rPr>
          <w:i/>
          <w:iCs/>
          <w:color w:val="767171" w:themeColor="background2" w:themeShade="80"/>
          <w:sz w:val="18"/>
          <w:szCs w:val="18"/>
        </w:rPr>
        <w:t>: If sampling was used, does the selected sample provide a good and valid representation of the overall student population,</w:t>
      </w:r>
    </w:p>
    <w:p w14:paraId="4F0B3A31" w14:textId="42C39CCA" w:rsidR="00C82B1D" w:rsidRPr="00C82B1D" w:rsidRDefault="00C82B1D" w:rsidP="00C82B1D">
      <w:pPr>
        <w:numPr>
          <w:ilvl w:val="0"/>
          <w:numId w:val="29"/>
        </w:numPr>
      </w:pPr>
      <w:proofErr w:type="gramStart"/>
      <w:r w:rsidRPr="00C82B1D">
        <w:rPr>
          <w:b/>
          <w:bCs/>
          <w:i/>
          <w:iCs/>
          <w:color w:val="767171" w:themeColor="background2" w:themeShade="80"/>
          <w:sz w:val="18"/>
          <w:szCs w:val="18"/>
        </w:rPr>
        <w:t>Assessment Rubric</w:t>
      </w:r>
      <w:proofErr w:type="gramEnd"/>
      <w:r w:rsidRPr="00C82B1D">
        <w:rPr>
          <w:i/>
          <w:iCs/>
          <w:color w:val="767171" w:themeColor="background2" w:themeShade="80"/>
          <w:sz w:val="18"/>
          <w:szCs w:val="18"/>
        </w:rPr>
        <w:t>: The effectiveness and adequacy of rubrics used in scoring student work</w:t>
      </w:r>
      <w:r>
        <w:rPr>
          <w:i/>
          <w:iCs/>
        </w:rPr>
        <w:t>.</w:t>
      </w:r>
    </w:p>
    <w:p w14:paraId="030B1A9F" w14:textId="77777777" w:rsidR="00FA1737" w:rsidRPr="00840FF0" w:rsidRDefault="00FA1737" w:rsidP="00FA1737">
      <w:pPr>
        <w:pStyle w:val="ListParagraph"/>
        <w:autoSpaceDE w:val="0"/>
        <w:autoSpaceDN w:val="0"/>
        <w:adjustRightInd w:val="0"/>
        <w:spacing w:after="60" w:line="264" w:lineRule="auto"/>
        <w:contextualSpacing w:val="0"/>
        <w:jc w:val="lowKashida"/>
        <w:rPr>
          <w:rFonts w:asciiTheme="majorBidi" w:hAnsiTheme="majorBidi" w:cstheme="majorBidi"/>
          <w:b/>
          <w:bCs/>
          <w:color w:val="365F91"/>
          <w:sz w:val="22"/>
          <w:szCs w:val="22"/>
        </w:rPr>
      </w:pPr>
    </w:p>
    <w:p w14:paraId="7AF4376D" w14:textId="489BA800" w:rsidR="0050206F" w:rsidRDefault="0050206F" w:rsidP="004D526F">
      <w:pPr>
        <w:pStyle w:val="Heading2"/>
      </w:pPr>
      <w:r w:rsidRPr="00840FF0">
        <w:t>Program</w:t>
      </w:r>
      <w:r w:rsidR="004D526F">
        <w:t>-</w:t>
      </w:r>
      <w:r w:rsidR="00AA5E2C" w:rsidRPr="00840FF0">
        <w:t>level analysis</w:t>
      </w:r>
      <w:r w:rsidR="000976AB" w:rsidRPr="00840FF0">
        <w:t xml:space="preserve"> based on cumulative results</w:t>
      </w:r>
    </w:p>
    <w:p w14:paraId="1688F566" w14:textId="77777777" w:rsidR="002E30E5" w:rsidRPr="002E30E5" w:rsidRDefault="002E30E5" w:rsidP="002E30E5"/>
    <w:p w14:paraId="2336F2F3" w14:textId="77777777" w:rsidR="005C27F2" w:rsidRPr="005C27F2" w:rsidRDefault="005C27F2" w:rsidP="005C27F2"/>
    <w:p w14:paraId="070C4138" w14:textId="0069D980" w:rsidR="00745B51" w:rsidRDefault="00745B51" w:rsidP="00745B51">
      <w:pPr>
        <w:pStyle w:val="Heading2"/>
      </w:pPr>
      <w:r>
        <w:t>Combining Direct and Indirect Assessments (Optional)</w:t>
      </w:r>
    </w:p>
    <w:p w14:paraId="77C9AF68" w14:textId="6BAB1CE5" w:rsidR="00745B51" w:rsidRDefault="00745B51" w:rsidP="00745B51">
      <w:pPr>
        <w:autoSpaceDE w:val="0"/>
        <w:autoSpaceDN w:val="0"/>
        <w:adjustRightInd w:val="0"/>
        <w:spacing w:after="60" w:line="264" w:lineRule="auto"/>
        <w:jc w:val="lowKashida"/>
        <w:rPr>
          <w:rFonts w:asciiTheme="majorBidi" w:hAnsiTheme="majorBidi" w:cstheme="majorBidi"/>
          <w:i/>
          <w:iCs/>
          <w:color w:val="365F91"/>
          <w:sz w:val="22"/>
          <w:szCs w:val="22"/>
        </w:rPr>
      </w:pPr>
    </w:p>
    <w:p w14:paraId="0C27062E" w14:textId="0626FDA1" w:rsidR="005C27F2" w:rsidRPr="00E97CEE" w:rsidRDefault="00E97CEE" w:rsidP="00E97CEE">
      <w:pPr>
        <w:autoSpaceDE w:val="0"/>
        <w:autoSpaceDN w:val="0"/>
        <w:adjustRightInd w:val="0"/>
        <w:spacing w:after="60" w:line="264" w:lineRule="auto"/>
        <w:jc w:val="lowKashida"/>
        <w:rPr>
          <w:rFonts w:asciiTheme="majorBidi" w:hAnsiTheme="majorBidi" w:cstheme="majorBidi"/>
          <w:i/>
          <w:iCs/>
          <w:color w:val="767171" w:themeColor="background2" w:themeShade="80"/>
          <w:sz w:val="18"/>
          <w:szCs w:val="18"/>
        </w:rPr>
      </w:pPr>
      <w:r w:rsidRPr="00E97CEE">
        <w:rPr>
          <w:rFonts w:asciiTheme="majorBidi" w:hAnsiTheme="majorBidi" w:cstheme="majorBidi"/>
          <w:i/>
          <w:iCs/>
          <w:color w:val="767171" w:themeColor="background2" w:themeShade="80"/>
          <w:sz w:val="18"/>
          <w:szCs w:val="18"/>
        </w:rPr>
        <w:t>&lt;&lt;By using triangulation in program learning outcomes assessment, programs can obtain a more comprehensive and accurate understanding of student learning outcomes and make data-driven decisions to improve teaching and learning. Triangulation can help to overcome the limitations of individual assessment methods and provide a more complete picture of student learning outcomes.&gt;&gt;</w:t>
      </w:r>
    </w:p>
    <w:p w14:paraId="0D99B0D5" w14:textId="191A1FED" w:rsidR="00BB4633" w:rsidRPr="00840FF0" w:rsidRDefault="001539A4" w:rsidP="00753588">
      <w:pPr>
        <w:pStyle w:val="Heading1"/>
      </w:pPr>
      <w:bookmarkStart w:id="10" w:name="_Toc147650607"/>
      <w:r w:rsidRPr="00840FF0">
        <w:t xml:space="preserve">FUTURE </w:t>
      </w:r>
      <w:r w:rsidR="00BB4633" w:rsidRPr="00840FF0">
        <w:t>IMPROVEMENT</w:t>
      </w:r>
      <w:r w:rsidRPr="00840FF0">
        <w:t xml:space="preserve"> PLANS</w:t>
      </w:r>
      <w:r w:rsidR="00102191" w:rsidRPr="00840FF0">
        <w:t xml:space="preserve"> (</w:t>
      </w:r>
      <w:r w:rsidR="00102191" w:rsidRPr="00840FF0">
        <w:rPr>
          <w:i/>
          <w:iCs/>
        </w:rPr>
        <w:t>Actions</w:t>
      </w:r>
      <w:r w:rsidR="00102191" w:rsidRPr="00840FF0">
        <w:t>)</w:t>
      </w:r>
      <w:bookmarkEnd w:id="10"/>
    </w:p>
    <w:p w14:paraId="0B44EDE4" w14:textId="77777777" w:rsidR="00E97CEE" w:rsidRPr="00E97CEE" w:rsidRDefault="00E97CEE" w:rsidP="00E97CEE">
      <w:pPr>
        <w:pStyle w:val="ListParagraph"/>
        <w:spacing w:after="60" w:line="264" w:lineRule="auto"/>
        <w:jc w:val="both"/>
        <w:rPr>
          <w:rFonts w:asciiTheme="majorBidi" w:hAnsiTheme="majorBidi" w:cstheme="majorBidi"/>
          <w:i/>
          <w:iCs/>
          <w:color w:val="767171" w:themeColor="background2" w:themeShade="80"/>
          <w:sz w:val="18"/>
          <w:szCs w:val="18"/>
        </w:rPr>
      </w:pPr>
      <w:r w:rsidRPr="00E97CEE">
        <w:rPr>
          <w:rFonts w:asciiTheme="majorBidi" w:hAnsiTheme="majorBidi" w:cstheme="majorBidi"/>
          <w:i/>
          <w:iCs/>
          <w:color w:val="767171" w:themeColor="background2" w:themeShade="80"/>
          <w:sz w:val="18"/>
          <w:szCs w:val="18"/>
        </w:rPr>
        <w:t>&lt;&lt; Please include in this section and based on the above results and analysis, a list of improvement actions the program is planning to implement in the future to further strengthen the program and improve the student's attainment of the Program Level Student Learning Outcomes.</w:t>
      </w:r>
    </w:p>
    <w:p w14:paraId="6E66F235" w14:textId="77777777" w:rsidR="00E97CEE" w:rsidRPr="00E97CEE" w:rsidRDefault="00E97CEE" w:rsidP="00E97CEE">
      <w:pPr>
        <w:pStyle w:val="ListParagraph"/>
        <w:spacing w:after="60" w:line="264" w:lineRule="auto"/>
        <w:jc w:val="both"/>
        <w:rPr>
          <w:rFonts w:asciiTheme="majorBidi" w:hAnsiTheme="majorBidi" w:cstheme="majorBidi"/>
          <w:i/>
          <w:iCs/>
          <w:color w:val="767171" w:themeColor="background2" w:themeShade="80"/>
          <w:sz w:val="18"/>
          <w:szCs w:val="18"/>
        </w:rPr>
      </w:pPr>
      <w:r w:rsidRPr="00E97CEE">
        <w:rPr>
          <w:rFonts w:asciiTheme="majorBidi" w:hAnsiTheme="majorBidi" w:cstheme="majorBidi"/>
          <w:i/>
          <w:iCs/>
          <w:color w:val="767171" w:themeColor="background2" w:themeShade="80"/>
          <w:sz w:val="18"/>
          <w:szCs w:val="18"/>
        </w:rPr>
        <w:t xml:space="preserve">Details of each </w:t>
      </w:r>
      <w:proofErr w:type="gramStart"/>
      <w:r w:rsidRPr="00E97CEE">
        <w:rPr>
          <w:rFonts w:asciiTheme="majorBidi" w:hAnsiTheme="majorBidi" w:cstheme="majorBidi"/>
          <w:i/>
          <w:iCs/>
          <w:color w:val="767171" w:themeColor="background2" w:themeShade="80"/>
          <w:sz w:val="18"/>
          <w:szCs w:val="18"/>
        </w:rPr>
        <w:t>improvement action</w:t>
      </w:r>
      <w:proofErr w:type="gramEnd"/>
      <w:r w:rsidRPr="00E97CEE">
        <w:rPr>
          <w:rFonts w:asciiTheme="majorBidi" w:hAnsiTheme="majorBidi" w:cstheme="majorBidi"/>
          <w:i/>
          <w:iCs/>
          <w:color w:val="767171" w:themeColor="background2" w:themeShade="80"/>
          <w:sz w:val="18"/>
          <w:szCs w:val="18"/>
        </w:rPr>
        <w:t xml:space="preserve"> planned for future implementation should include:</w:t>
      </w:r>
    </w:p>
    <w:p w14:paraId="7E66C5CC" w14:textId="77777777" w:rsidR="00E97CEE" w:rsidRPr="00E97CEE" w:rsidRDefault="00E97CEE" w:rsidP="00E97CEE">
      <w:pPr>
        <w:pStyle w:val="ListParagraph"/>
        <w:numPr>
          <w:ilvl w:val="0"/>
          <w:numId w:val="30"/>
        </w:numPr>
        <w:spacing w:after="60" w:line="264" w:lineRule="auto"/>
        <w:jc w:val="both"/>
        <w:rPr>
          <w:rFonts w:asciiTheme="majorBidi" w:hAnsiTheme="majorBidi" w:cstheme="majorBidi"/>
          <w:i/>
          <w:iCs/>
          <w:color w:val="767171" w:themeColor="background2" w:themeShade="80"/>
          <w:sz w:val="18"/>
          <w:szCs w:val="18"/>
        </w:rPr>
      </w:pPr>
      <w:r w:rsidRPr="00E97CEE">
        <w:rPr>
          <w:rFonts w:asciiTheme="majorBidi" w:hAnsiTheme="majorBidi" w:cstheme="majorBidi"/>
          <w:i/>
          <w:iCs/>
          <w:color w:val="767171" w:themeColor="background2" w:themeShade="80"/>
          <w:sz w:val="18"/>
          <w:szCs w:val="18"/>
        </w:rPr>
        <w:lastRenderedPageBreak/>
        <w:t xml:space="preserve">A detailed description of the future improvement action (e.g., changes to program, courses, or processes), the process used in reaching the decision (e.g. consultation with faculty, committee meeting, department meeting), and </w:t>
      </w:r>
      <w:proofErr w:type="gramStart"/>
      <w:r w:rsidRPr="00E97CEE">
        <w:rPr>
          <w:rFonts w:asciiTheme="majorBidi" w:hAnsiTheme="majorBidi" w:cstheme="majorBidi"/>
          <w:i/>
          <w:iCs/>
          <w:color w:val="767171" w:themeColor="background2" w:themeShade="80"/>
          <w:sz w:val="18"/>
          <w:szCs w:val="18"/>
        </w:rPr>
        <w:t>link</w:t>
      </w:r>
      <w:proofErr w:type="gramEnd"/>
      <w:r w:rsidRPr="00E97CEE">
        <w:rPr>
          <w:rFonts w:asciiTheme="majorBidi" w:hAnsiTheme="majorBidi" w:cstheme="majorBidi"/>
          <w:i/>
          <w:iCs/>
          <w:color w:val="767171" w:themeColor="background2" w:themeShade="80"/>
          <w:sz w:val="18"/>
          <w:szCs w:val="18"/>
        </w:rPr>
        <w:t xml:space="preserve"> each improvement action to specific assessment results and/or findings. </w:t>
      </w:r>
    </w:p>
    <w:p w14:paraId="47BF2EB3" w14:textId="77777777" w:rsidR="00E97CEE" w:rsidRPr="00E97CEE" w:rsidRDefault="00E97CEE" w:rsidP="00E97CEE">
      <w:pPr>
        <w:pStyle w:val="ListParagraph"/>
        <w:numPr>
          <w:ilvl w:val="0"/>
          <w:numId w:val="30"/>
        </w:numPr>
        <w:spacing w:after="60" w:line="264" w:lineRule="auto"/>
        <w:jc w:val="both"/>
        <w:rPr>
          <w:rFonts w:asciiTheme="majorBidi" w:hAnsiTheme="majorBidi" w:cstheme="majorBidi"/>
          <w:i/>
          <w:iCs/>
          <w:color w:val="767171" w:themeColor="background2" w:themeShade="80"/>
          <w:sz w:val="18"/>
          <w:szCs w:val="18"/>
        </w:rPr>
      </w:pPr>
      <w:r w:rsidRPr="00E97CEE">
        <w:rPr>
          <w:rFonts w:asciiTheme="majorBidi" w:hAnsiTheme="majorBidi" w:cstheme="majorBidi"/>
          <w:i/>
          <w:iCs/>
          <w:color w:val="767171" w:themeColor="background2" w:themeShade="80"/>
          <w:sz w:val="18"/>
          <w:szCs w:val="18"/>
        </w:rPr>
        <w:t>A specific action plan for each of the planned improvement actions with a clear description of the sequence of steps and tasks required to implement and carry out the planned action, the resources required, and an estimation of the associated costs, if any.</w:t>
      </w:r>
    </w:p>
    <w:p w14:paraId="0C6F7228" w14:textId="7DA27053" w:rsidR="00E97CEE" w:rsidRPr="00E97CEE" w:rsidRDefault="00E97CEE" w:rsidP="00E97CEE">
      <w:pPr>
        <w:pStyle w:val="ListParagraph"/>
        <w:spacing w:after="60" w:line="264" w:lineRule="auto"/>
        <w:jc w:val="both"/>
        <w:rPr>
          <w:rFonts w:asciiTheme="majorBidi" w:hAnsiTheme="majorBidi" w:cstheme="majorBidi"/>
          <w:i/>
          <w:iCs/>
          <w:color w:val="767171" w:themeColor="background2" w:themeShade="80"/>
          <w:sz w:val="18"/>
          <w:szCs w:val="18"/>
        </w:rPr>
      </w:pPr>
      <w:r w:rsidRPr="00E97CEE">
        <w:rPr>
          <w:rFonts w:asciiTheme="majorBidi" w:hAnsiTheme="majorBidi" w:cstheme="majorBidi"/>
          <w:i/>
          <w:iCs/>
          <w:color w:val="767171" w:themeColor="background2" w:themeShade="80"/>
          <w:sz w:val="18"/>
          <w:szCs w:val="18"/>
        </w:rPr>
        <w:t xml:space="preserve">Please use Table </w:t>
      </w:r>
      <w:r w:rsidRPr="00E97CEE">
        <w:rPr>
          <w:rFonts w:asciiTheme="majorBidi" w:hAnsiTheme="majorBidi" w:cstheme="majorBidi"/>
          <w:i/>
          <w:iCs/>
          <w:color w:val="767171" w:themeColor="background2" w:themeShade="80"/>
          <w:sz w:val="18"/>
          <w:szCs w:val="18"/>
          <w:cs/>
        </w:rPr>
        <w:t>‎</w:t>
      </w:r>
      <w:r w:rsidRPr="00E97CEE">
        <w:rPr>
          <w:rFonts w:asciiTheme="majorBidi" w:hAnsiTheme="majorBidi" w:cstheme="majorBidi"/>
          <w:i/>
          <w:iCs/>
          <w:color w:val="767171" w:themeColor="background2" w:themeShade="80"/>
          <w:sz w:val="18"/>
          <w:szCs w:val="18"/>
        </w:rPr>
        <w:t>7</w:t>
      </w:r>
      <w:r>
        <w:rPr>
          <w:rFonts w:asciiTheme="majorBidi" w:hAnsiTheme="majorBidi" w:cstheme="majorBidi"/>
          <w:i/>
          <w:iCs/>
          <w:color w:val="767171" w:themeColor="background2" w:themeShade="80"/>
          <w:sz w:val="18"/>
          <w:szCs w:val="18"/>
        </w:rPr>
        <w:t xml:space="preserve">.1 </w:t>
      </w:r>
      <w:r w:rsidRPr="00E97CEE">
        <w:rPr>
          <w:rFonts w:asciiTheme="majorBidi" w:hAnsiTheme="majorBidi" w:cstheme="majorBidi"/>
          <w:i/>
          <w:iCs/>
          <w:color w:val="767171" w:themeColor="background2" w:themeShade="80"/>
          <w:sz w:val="18"/>
          <w:szCs w:val="18"/>
        </w:rPr>
        <w:t>to record the planned improvement action details &gt;&gt;</w:t>
      </w:r>
    </w:p>
    <w:p w14:paraId="144EFAF3" w14:textId="66101347" w:rsidR="006C1EEF" w:rsidRPr="00753588" w:rsidRDefault="006C1EEF" w:rsidP="00753588">
      <w:pPr>
        <w:pStyle w:val="ListParagraph"/>
        <w:spacing w:after="60" w:line="264" w:lineRule="auto"/>
        <w:ind w:left="0"/>
        <w:jc w:val="both"/>
        <w:rPr>
          <w:rFonts w:asciiTheme="majorBidi" w:hAnsiTheme="majorBidi" w:cstheme="majorBidi"/>
          <w:i/>
          <w:iCs/>
          <w:color w:val="365F91"/>
          <w:sz w:val="22"/>
          <w:szCs w:val="22"/>
        </w:rPr>
      </w:pPr>
    </w:p>
    <w:p w14:paraId="34FDF646" w14:textId="50663063" w:rsidR="00852D84" w:rsidRPr="00840FF0" w:rsidRDefault="00753588" w:rsidP="00753588">
      <w:pPr>
        <w:pStyle w:val="Caption"/>
        <w:rPr>
          <w:rFonts w:asciiTheme="majorBidi" w:hAnsiTheme="majorBidi" w:cstheme="majorBidi"/>
          <w:i w:val="0"/>
          <w:iCs w:val="0"/>
        </w:rPr>
      </w:pPr>
      <w:bookmarkStart w:id="11" w:name="_Ref100992608"/>
      <w:r>
        <w:t xml:space="preserve">Table </w:t>
      </w:r>
      <w:fldSimple w:instr=" STYLEREF 1 \s ">
        <w:r>
          <w:rPr>
            <w:noProof/>
            <w:cs/>
          </w:rPr>
          <w:t>‎</w:t>
        </w:r>
        <w:r>
          <w:rPr>
            <w:noProof/>
          </w:rPr>
          <w:t>7</w:t>
        </w:r>
      </w:fldSimple>
      <w:r>
        <w:noBreakHyphen/>
      </w:r>
      <w:fldSimple w:instr=" SEQ Table \* ARABIC \s 1 ">
        <w:r>
          <w:rPr>
            <w:noProof/>
          </w:rPr>
          <w:t>1</w:t>
        </w:r>
      </w:fldSimple>
      <w:bookmarkEnd w:id="11"/>
      <w:r>
        <w:t xml:space="preserve"> </w:t>
      </w:r>
      <w:r w:rsidR="00852D84" w:rsidRPr="00840FF0">
        <w:rPr>
          <w:rFonts w:asciiTheme="majorBidi" w:hAnsiTheme="majorBidi" w:cstheme="majorBidi"/>
        </w:rPr>
        <w:t xml:space="preserve">Adopted </w:t>
      </w:r>
      <w:r w:rsidR="0013531D" w:rsidRPr="00840FF0">
        <w:rPr>
          <w:rFonts w:asciiTheme="majorBidi" w:hAnsiTheme="majorBidi" w:cstheme="majorBidi"/>
        </w:rPr>
        <w:t xml:space="preserve">Future </w:t>
      </w:r>
      <w:r w:rsidR="00852D84" w:rsidRPr="00840FF0">
        <w:rPr>
          <w:rFonts w:asciiTheme="majorBidi" w:hAnsiTheme="majorBidi" w:cstheme="majorBidi"/>
        </w:rPr>
        <w:t>Improvement Actions Details</w:t>
      </w:r>
    </w:p>
    <w:tbl>
      <w:tblPr>
        <w:tblW w:w="5000" w:type="pct"/>
        <w:jc w:val="center"/>
        <w:tblBorders>
          <w:top w:val="single" w:sz="8" w:space="0" w:color="000000"/>
          <w:left w:val="single" w:sz="8" w:space="0" w:color="000000"/>
          <w:bottom w:val="single" w:sz="8" w:space="0" w:color="000000"/>
          <w:right w:val="single" w:sz="8" w:space="0" w:color="000000"/>
          <w:insideH w:val="single" w:sz="6" w:space="0" w:color="000000"/>
          <w:insideV w:val="single" w:sz="6" w:space="0" w:color="000000"/>
        </w:tblBorders>
        <w:tblCellMar>
          <w:left w:w="29" w:type="dxa"/>
          <w:right w:w="29" w:type="dxa"/>
        </w:tblCellMar>
        <w:tblLook w:val="04A0" w:firstRow="1" w:lastRow="0" w:firstColumn="1" w:lastColumn="0" w:noHBand="0" w:noVBand="1"/>
      </w:tblPr>
      <w:tblGrid>
        <w:gridCol w:w="2008"/>
        <w:gridCol w:w="977"/>
        <w:gridCol w:w="1009"/>
        <w:gridCol w:w="1653"/>
        <w:gridCol w:w="689"/>
        <w:gridCol w:w="1026"/>
        <w:gridCol w:w="779"/>
        <w:gridCol w:w="588"/>
        <w:gridCol w:w="1159"/>
      </w:tblGrid>
      <w:tr w:rsidR="00863436" w:rsidRPr="00840FF0" w14:paraId="04B47D38" w14:textId="77777777" w:rsidTr="00753588">
        <w:trPr>
          <w:trHeight w:val="403"/>
          <w:jc w:val="center"/>
        </w:trPr>
        <w:tc>
          <w:tcPr>
            <w:tcW w:w="1015" w:type="pct"/>
            <w:vMerge w:val="restart"/>
            <w:shd w:val="clear" w:color="auto" w:fill="D9D9D9"/>
            <w:vAlign w:val="center"/>
          </w:tcPr>
          <w:p w14:paraId="0DDDA58A" w14:textId="77777777" w:rsidR="00863436" w:rsidRPr="00840FF0" w:rsidRDefault="00863436" w:rsidP="0013531D">
            <w:pPr>
              <w:pStyle w:val="ListParagraph"/>
              <w:spacing w:after="0" w:line="264" w:lineRule="auto"/>
              <w:ind w:left="0"/>
              <w:jc w:val="center"/>
              <w:rPr>
                <w:rFonts w:asciiTheme="majorBidi" w:hAnsiTheme="majorBidi" w:cstheme="majorBidi"/>
                <w:b/>
                <w:bCs/>
                <w:sz w:val="18"/>
                <w:szCs w:val="18"/>
              </w:rPr>
            </w:pPr>
            <w:r w:rsidRPr="00840FF0">
              <w:rPr>
                <w:rFonts w:asciiTheme="majorBidi" w:hAnsiTheme="majorBidi" w:cstheme="majorBidi"/>
                <w:b/>
                <w:bCs/>
                <w:sz w:val="18"/>
                <w:szCs w:val="18"/>
              </w:rPr>
              <w:t>Improvement Action Statement/Description</w:t>
            </w:r>
          </w:p>
        </w:tc>
        <w:tc>
          <w:tcPr>
            <w:tcW w:w="494" w:type="pct"/>
            <w:vMerge w:val="restart"/>
            <w:shd w:val="clear" w:color="auto" w:fill="D9D9D9"/>
            <w:vAlign w:val="center"/>
          </w:tcPr>
          <w:p w14:paraId="0B2444E6" w14:textId="77777777" w:rsidR="00863436" w:rsidRPr="00840FF0" w:rsidRDefault="00863436" w:rsidP="0013531D">
            <w:pPr>
              <w:pStyle w:val="ListParagraph"/>
              <w:spacing w:after="0" w:line="264" w:lineRule="auto"/>
              <w:ind w:left="0"/>
              <w:jc w:val="center"/>
              <w:rPr>
                <w:rFonts w:asciiTheme="majorBidi" w:hAnsiTheme="majorBidi" w:cstheme="majorBidi"/>
                <w:b/>
                <w:bCs/>
                <w:sz w:val="18"/>
                <w:szCs w:val="18"/>
              </w:rPr>
            </w:pPr>
            <w:r w:rsidRPr="00840FF0">
              <w:rPr>
                <w:rFonts w:asciiTheme="majorBidi" w:hAnsiTheme="majorBidi" w:cstheme="majorBidi"/>
                <w:b/>
                <w:bCs/>
                <w:sz w:val="18"/>
                <w:szCs w:val="18"/>
              </w:rPr>
              <w:t>Action Type* (</w:t>
            </w:r>
            <w:r w:rsidRPr="00840FF0">
              <w:rPr>
                <w:rFonts w:asciiTheme="majorBidi" w:hAnsiTheme="majorBidi" w:cstheme="majorBidi"/>
                <w:b/>
                <w:bCs/>
                <w:sz w:val="16"/>
                <w:szCs w:val="16"/>
              </w:rPr>
              <w:t>Curriculum, Staff, Process, …</w:t>
            </w:r>
            <w:r w:rsidRPr="00840FF0">
              <w:rPr>
                <w:rFonts w:asciiTheme="majorBidi" w:hAnsiTheme="majorBidi" w:cstheme="majorBidi"/>
                <w:b/>
                <w:bCs/>
                <w:sz w:val="18"/>
                <w:szCs w:val="18"/>
              </w:rPr>
              <w:t>)</w:t>
            </w:r>
          </w:p>
        </w:tc>
        <w:tc>
          <w:tcPr>
            <w:tcW w:w="510" w:type="pct"/>
            <w:vMerge w:val="restart"/>
            <w:shd w:val="clear" w:color="auto" w:fill="D9D9D9"/>
            <w:vAlign w:val="center"/>
          </w:tcPr>
          <w:p w14:paraId="0973F404" w14:textId="3C00DBC1" w:rsidR="00863436" w:rsidRPr="00840FF0" w:rsidRDefault="00863436" w:rsidP="0013531D">
            <w:pPr>
              <w:pStyle w:val="ListParagraph"/>
              <w:spacing w:after="0" w:line="264" w:lineRule="auto"/>
              <w:ind w:left="0"/>
              <w:jc w:val="center"/>
              <w:rPr>
                <w:rFonts w:asciiTheme="majorBidi" w:hAnsiTheme="majorBidi" w:cstheme="majorBidi"/>
                <w:b/>
                <w:bCs/>
                <w:sz w:val="18"/>
                <w:szCs w:val="18"/>
              </w:rPr>
            </w:pPr>
            <w:r w:rsidRPr="00840FF0">
              <w:rPr>
                <w:rFonts w:asciiTheme="majorBidi" w:hAnsiTheme="majorBidi" w:cstheme="majorBidi"/>
                <w:b/>
                <w:bCs/>
                <w:sz w:val="18"/>
                <w:szCs w:val="18"/>
              </w:rPr>
              <w:t xml:space="preserve">Associated </w:t>
            </w:r>
            <w:r>
              <w:rPr>
                <w:rFonts w:asciiTheme="majorBidi" w:hAnsiTheme="majorBidi" w:cstheme="majorBidi"/>
                <w:b/>
                <w:bCs/>
                <w:sz w:val="18"/>
                <w:szCs w:val="18"/>
              </w:rPr>
              <w:t>P</w:t>
            </w:r>
            <w:r w:rsidRPr="00840FF0">
              <w:rPr>
                <w:rFonts w:asciiTheme="majorBidi" w:hAnsiTheme="majorBidi" w:cstheme="majorBidi"/>
                <w:b/>
                <w:bCs/>
                <w:sz w:val="18"/>
                <w:szCs w:val="18"/>
              </w:rPr>
              <w:t>LO / OE (if any)</w:t>
            </w:r>
          </w:p>
        </w:tc>
        <w:tc>
          <w:tcPr>
            <w:tcW w:w="836" w:type="pct"/>
            <w:vMerge w:val="restart"/>
            <w:shd w:val="clear" w:color="auto" w:fill="D9D9D9"/>
            <w:vAlign w:val="center"/>
          </w:tcPr>
          <w:p w14:paraId="4064E35E" w14:textId="77777777" w:rsidR="00863436" w:rsidRPr="00840FF0" w:rsidRDefault="00863436" w:rsidP="0013531D">
            <w:pPr>
              <w:pStyle w:val="ListParagraph"/>
              <w:spacing w:after="0" w:line="264" w:lineRule="auto"/>
              <w:ind w:left="0"/>
              <w:jc w:val="center"/>
              <w:rPr>
                <w:rFonts w:asciiTheme="majorBidi" w:hAnsiTheme="majorBidi" w:cstheme="majorBidi"/>
                <w:b/>
                <w:bCs/>
                <w:sz w:val="18"/>
                <w:szCs w:val="18"/>
              </w:rPr>
            </w:pPr>
            <w:r w:rsidRPr="00840FF0">
              <w:rPr>
                <w:rFonts w:asciiTheme="majorBidi" w:hAnsiTheme="majorBidi" w:cstheme="majorBidi"/>
                <w:b/>
                <w:bCs/>
                <w:sz w:val="18"/>
                <w:szCs w:val="18"/>
              </w:rPr>
              <w:t>Action / Step**</w:t>
            </w:r>
          </w:p>
        </w:tc>
        <w:tc>
          <w:tcPr>
            <w:tcW w:w="348" w:type="pct"/>
            <w:vMerge w:val="restart"/>
            <w:shd w:val="clear" w:color="auto" w:fill="D9D9D9"/>
            <w:vAlign w:val="center"/>
          </w:tcPr>
          <w:p w14:paraId="7973638A" w14:textId="77777777" w:rsidR="00863436" w:rsidRPr="00840FF0" w:rsidRDefault="00863436" w:rsidP="0013531D">
            <w:pPr>
              <w:pStyle w:val="ListParagraph"/>
              <w:spacing w:after="0" w:line="264" w:lineRule="auto"/>
              <w:ind w:left="0"/>
              <w:jc w:val="center"/>
              <w:rPr>
                <w:rFonts w:asciiTheme="majorBidi" w:hAnsiTheme="majorBidi" w:cstheme="majorBidi"/>
                <w:b/>
                <w:bCs/>
                <w:sz w:val="18"/>
                <w:szCs w:val="18"/>
              </w:rPr>
            </w:pPr>
            <w:r w:rsidRPr="00840FF0">
              <w:rPr>
                <w:rFonts w:asciiTheme="majorBidi" w:hAnsiTheme="majorBidi" w:cstheme="majorBidi"/>
                <w:b/>
                <w:bCs/>
                <w:sz w:val="18"/>
                <w:szCs w:val="18"/>
              </w:rPr>
              <w:t>Planned Date</w:t>
            </w:r>
          </w:p>
        </w:tc>
        <w:tc>
          <w:tcPr>
            <w:tcW w:w="519" w:type="pct"/>
            <w:vMerge w:val="restart"/>
            <w:shd w:val="clear" w:color="auto" w:fill="D9D9D9"/>
          </w:tcPr>
          <w:p w14:paraId="641CE6E0" w14:textId="77777777" w:rsidR="00863436" w:rsidRPr="00840FF0" w:rsidRDefault="00863436" w:rsidP="0013531D">
            <w:pPr>
              <w:pStyle w:val="ListParagraph"/>
              <w:spacing w:after="0" w:line="264" w:lineRule="auto"/>
              <w:ind w:left="0"/>
              <w:jc w:val="center"/>
              <w:rPr>
                <w:rFonts w:asciiTheme="majorBidi" w:hAnsiTheme="majorBidi" w:cstheme="majorBidi"/>
                <w:b/>
                <w:bCs/>
                <w:sz w:val="18"/>
                <w:szCs w:val="18"/>
              </w:rPr>
            </w:pPr>
          </w:p>
          <w:p w14:paraId="335627E8" w14:textId="7D1F42E1" w:rsidR="00863436" w:rsidRPr="00840FF0" w:rsidRDefault="00863436" w:rsidP="00863436">
            <w:pPr>
              <w:pStyle w:val="ListParagraph"/>
              <w:spacing w:after="0" w:line="264" w:lineRule="auto"/>
              <w:ind w:left="0"/>
              <w:jc w:val="center"/>
              <w:rPr>
                <w:rFonts w:asciiTheme="majorBidi" w:hAnsiTheme="majorBidi" w:cstheme="majorBidi"/>
                <w:b/>
                <w:bCs/>
                <w:sz w:val="18"/>
                <w:szCs w:val="18"/>
              </w:rPr>
            </w:pPr>
            <w:r>
              <w:rPr>
                <w:rFonts w:asciiTheme="majorBidi" w:hAnsiTheme="majorBidi" w:cstheme="majorBidi"/>
                <w:b/>
                <w:bCs/>
                <w:sz w:val="18"/>
                <w:szCs w:val="18"/>
              </w:rPr>
              <w:t>Person R</w:t>
            </w:r>
            <w:r w:rsidRPr="00863436">
              <w:rPr>
                <w:rFonts w:asciiTheme="majorBidi" w:hAnsiTheme="majorBidi" w:cstheme="majorBidi"/>
                <w:b/>
                <w:bCs/>
                <w:sz w:val="18"/>
                <w:szCs w:val="18"/>
              </w:rPr>
              <w:t>esponsible</w:t>
            </w:r>
          </w:p>
        </w:tc>
        <w:tc>
          <w:tcPr>
            <w:tcW w:w="691" w:type="pct"/>
            <w:gridSpan w:val="2"/>
            <w:shd w:val="clear" w:color="auto" w:fill="D9D9D9"/>
            <w:vAlign w:val="center"/>
          </w:tcPr>
          <w:p w14:paraId="5ABE8F88" w14:textId="457EFA53" w:rsidR="00863436" w:rsidRPr="00840FF0" w:rsidRDefault="00863436" w:rsidP="0013531D">
            <w:pPr>
              <w:pStyle w:val="ListParagraph"/>
              <w:spacing w:after="0" w:line="264" w:lineRule="auto"/>
              <w:ind w:left="0"/>
              <w:jc w:val="center"/>
              <w:rPr>
                <w:rFonts w:asciiTheme="majorBidi" w:hAnsiTheme="majorBidi" w:cstheme="majorBidi"/>
                <w:b/>
                <w:bCs/>
                <w:sz w:val="18"/>
                <w:szCs w:val="18"/>
              </w:rPr>
            </w:pPr>
            <w:r w:rsidRPr="00840FF0">
              <w:rPr>
                <w:rFonts w:asciiTheme="majorBidi" w:hAnsiTheme="majorBidi" w:cstheme="majorBidi"/>
                <w:b/>
                <w:bCs/>
                <w:sz w:val="18"/>
                <w:szCs w:val="18"/>
              </w:rPr>
              <w:t>Resources</w:t>
            </w:r>
          </w:p>
        </w:tc>
        <w:tc>
          <w:tcPr>
            <w:tcW w:w="586" w:type="pct"/>
            <w:vMerge w:val="restart"/>
            <w:shd w:val="clear" w:color="auto" w:fill="D9D9D9"/>
            <w:vAlign w:val="center"/>
          </w:tcPr>
          <w:p w14:paraId="5B952B8C" w14:textId="77777777" w:rsidR="00863436" w:rsidRPr="00840FF0" w:rsidRDefault="00863436" w:rsidP="0013531D">
            <w:pPr>
              <w:pStyle w:val="ListParagraph"/>
              <w:spacing w:after="0" w:line="264" w:lineRule="auto"/>
              <w:ind w:left="0"/>
              <w:jc w:val="center"/>
              <w:rPr>
                <w:rFonts w:asciiTheme="majorBidi" w:hAnsiTheme="majorBidi" w:cstheme="majorBidi"/>
                <w:b/>
                <w:bCs/>
                <w:sz w:val="18"/>
                <w:szCs w:val="18"/>
              </w:rPr>
            </w:pPr>
            <w:r w:rsidRPr="00840FF0">
              <w:rPr>
                <w:rFonts w:asciiTheme="majorBidi" w:hAnsiTheme="majorBidi" w:cstheme="majorBidi"/>
                <w:b/>
                <w:bCs/>
                <w:sz w:val="18"/>
                <w:szCs w:val="18"/>
              </w:rPr>
              <w:t>Comments</w:t>
            </w:r>
          </w:p>
        </w:tc>
      </w:tr>
      <w:tr w:rsidR="00753588" w:rsidRPr="00840FF0" w14:paraId="0634DBA9" w14:textId="77777777" w:rsidTr="00753588">
        <w:trPr>
          <w:trHeight w:val="344"/>
          <w:jc w:val="center"/>
        </w:trPr>
        <w:tc>
          <w:tcPr>
            <w:tcW w:w="1015" w:type="pct"/>
            <w:vMerge/>
            <w:shd w:val="clear" w:color="auto" w:fill="D9D9D9"/>
            <w:vAlign w:val="center"/>
          </w:tcPr>
          <w:p w14:paraId="1B347B47" w14:textId="77777777" w:rsidR="00863436" w:rsidRPr="00840FF0" w:rsidRDefault="00863436" w:rsidP="00F9505B">
            <w:pPr>
              <w:pStyle w:val="ListParagraph"/>
              <w:spacing w:line="264" w:lineRule="auto"/>
              <w:ind w:left="0"/>
              <w:jc w:val="center"/>
              <w:rPr>
                <w:rFonts w:asciiTheme="majorBidi" w:hAnsiTheme="majorBidi" w:cstheme="majorBidi"/>
                <w:sz w:val="18"/>
                <w:szCs w:val="18"/>
              </w:rPr>
            </w:pPr>
          </w:p>
        </w:tc>
        <w:tc>
          <w:tcPr>
            <w:tcW w:w="494" w:type="pct"/>
            <w:vMerge/>
            <w:shd w:val="clear" w:color="auto" w:fill="D9D9D9"/>
          </w:tcPr>
          <w:p w14:paraId="476A1388" w14:textId="77777777" w:rsidR="00863436" w:rsidRPr="00840FF0" w:rsidRDefault="00863436" w:rsidP="00F9505B">
            <w:pPr>
              <w:pStyle w:val="ListParagraph"/>
              <w:spacing w:line="264" w:lineRule="auto"/>
              <w:ind w:left="0"/>
              <w:jc w:val="center"/>
              <w:rPr>
                <w:rFonts w:asciiTheme="majorBidi" w:hAnsiTheme="majorBidi" w:cstheme="majorBidi"/>
                <w:sz w:val="18"/>
                <w:szCs w:val="18"/>
              </w:rPr>
            </w:pPr>
          </w:p>
        </w:tc>
        <w:tc>
          <w:tcPr>
            <w:tcW w:w="510" w:type="pct"/>
            <w:vMerge/>
            <w:shd w:val="clear" w:color="auto" w:fill="D9D9D9"/>
            <w:vAlign w:val="center"/>
          </w:tcPr>
          <w:p w14:paraId="4B7C1FD9" w14:textId="77777777" w:rsidR="00863436" w:rsidRPr="00840FF0" w:rsidRDefault="00863436" w:rsidP="00F9505B">
            <w:pPr>
              <w:pStyle w:val="ListParagraph"/>
              <w:spacing w:line="264" w:lineRule="auto"/>
              <w:ind w:left="0"/>
              <w:jc w:val="center"/>
              <w:rPr>
                <w:rFonts w:asciiTheme="majorBidi" w:hAnsiTheme="majorBidi" w:cstheme="majorBidi"/>
                <w:sz w:val="18"/>
                <w:szCs w:val="18"/>
              </w:rPr>
            </w:pPr>
          </w:p>
        </w:tc>
        <w:tc>
          <w:tcPr>
            <w:tcW w:w="836" w:type="pct"/>
            <w:vMerge/>
            <w:shd w:val="clear" w:color="auto" w:fill="D9D9D9"/>
            <w:vAlign w:val="center"/>
          </w:tcPr>
          <w:p w14:paraId="73DEA0B2" w14:textId="77777777" w:rsidR="00863436" w:rsidRPr="00840FF0" w:rsidRDefault="00863436" w:rsidP="00F9505B">
            <w:pPr>
              <w:pStyle w:val="ListParagraph"/>
              <w:spacing w:line="264" w:lineRule="auto"/>
              <w:ind w:left="0"/>
              <w:jc w:val="center"/>
              <w:rPr>
                <w:rFonts w:asciiTheme="majorBidi" w:hAnsiTheme="majorBidi" w:cstheme="majorBidi"/>
                <w:sz w:val="18"/>
                <w:szCs w:val="18"/>
              </w:rPr>
            </w:pPr>
          </w:p>
        </w:tc>
        <w:tc>
          <w:tcPr>
            <w:tcW w:w="348" w:type="pct"/>
            <w:vMerge/>
            <w:shd w:val="clear" w:color="auto" w:fill="D9D9D9"/>
          </w:tcPr>
          <w:p w14:paraId="3EC7B6D6" w14:textId="77777777" w:rsidR="00863436" w:rsidRPr="00840FF0" w:rsidRDefault="00863436" w:rsidP="00F9505B">
            <w:pPr>
              <w:pStyle w:val="ListParagraph"/>
              <w:spacing w:line="264" w:lineRule="auto"/>
              <w:ind w:left="0"/>
              <w:jc w:val="center"/>
              <w:rPr>
                <w:rFonts w:asciiTheme="majorBidi" w:hAnsiTheme="majorBidi" w:cstheme="majorBidi"/>
                <w:b/>
                <w:bCs/>
                <w:sz w:val="18"/>
                <w:szCs w:val="18"/>
              </w:rPr>
            </w:pPr>
          </w:p>
        </w:tc>
        <w:tc>
          <w:tcPr>
            <w:tcW w:w="519" w:type="pct"/>
            <w:vMerge/>
            <w:shd w:val="clear" w:color="auto" w:fill="D9D9D9"/>
          </w:tcPr>
          <w:p w14:paraId="1B8A1EBD" w14:textId="1E1415F1" w:rsidR="00863436" w:rsidRPr="00840FF0" w:rsidRDefault="00863436" w:rsidP="00852D84">
            <w:pPr>
              <w:pStyle w:val="ListParagraph"/>
              <w:spacing w:after="0" w:line="264" w:lineRule="auto"/>
              <w:ind w:left="0"/>
              <w:jc w:val="center"/>
              <w:rPr>
                <w:rFonts w:asciiTheme="majorBidi" w:hAnsiTheme="majorBidi" w:cstheme="majorBidi"/>
                <w:b/>
                <w:bCs/>
                <w:sz w:val="18"/>
                <w:szCs w:val="18"/>
              </w:rPr>
            </w:pPr>
          </w:p>
        </w:tc>
        <w:tc>
          <w:tcPr>
            <w:tcW w:w="394" w:type="pct"/>
            <w:shd w:val="clear" w:color="auto" w:fill="D9D9D9"/>
            <w:vAlign w:val="center"/>
          </w:tcPr>
          <w:p w14:paraId="0EBE186C" w14:textId="237A07CE" w:rsidR="00863436" w:rsidRPr="00840FF0" w:rsidRDefault="00863436" w:rsidP="00852D84">
            <w:pPr>
              <w:pStyle w:val="ListParagraph"/>
              <w:spacing w:after="0" w:line="264" w:lineRule="auto"/>
              <w:ind w:left="0"/>
              <w:jc w:val="center"/>
              <w:rPr>
                <w:rFonts w:asciiTheme="majorBidi" w:hAnsiTheme="majorBidi" w:cstheme="majorBidi"/>
                <w:b/>
                <w:bCs/>
                <w:sz w:val="18"/>
                <w:szCs w:val="18"/>
              </w:rPr>
            </w:pPr>
            <w:r w:rsidRPr="00840FF0">
              <w:rPr>
                <w:rFonts w:asciiTheme="majorBidi" w:hAnsiTheme="majorBidi" w:cstheme="majorBidi"/>
                <w:b/>
                <w:bCs/>
                <w:sz w:val="18"/>
                <w:szCs w:val="18"/>
              </w:rPr>
              <w:t>Financial</w:t>
            </w:r>
          </w:p>
        </w:tc>
        <w:tc>
          <w:tcPr>
            <w:tcW w:w="297" w:type="pct"/>
            <w:shd w:val="clear" w:color="auto" w:fill="D9D9D9"/>
            <w:vAlign w:val="center"/>
          </w:tcPr>
          <w:p w14:paraId="2DBB9132" w14:textId="77777777" w:rsidR="00863436" w:rsidRPr="00840FF0" w:rsidRDefault="00863436" w:rsidP="00852D84">
            <w:pPr>
              <w:pStyle w:val="ListParagraph"/>
              <w:spacing w:after="0" w:line="264" w:lineRule="auto"/>
              <w:ind w:left="0"/>
              <w:jc w:val="center"/>
              <w:rPr>
                <w:rFonts w:asciiTheme="majorBidi" w:hAnsiTheme="majorBidi" w:cstheme="majorBidi"/>
                <w:b/>
                <w:bCs/>
                <w:sz w:val="18"/>
                <w:szCs w:val="18"/>
              </w:rPr>
            </w:pPr>
            <w:r w:rsidRPr="00840FF0">
              <w:rPr>
                <w:rFonts w:asciiTheme="majorBidi" w:hAnsiTheme="majorBidi" w:cstheme="majorBidi"/>
                <w:b/>
                <w:bCs/>
                <w:sz w:val="18"/>
                <w:szCs w:val="18"/>
              </w:rPr>
              <w:t>Others</w:t>
            </w:r>
          </w:p>
        </w:tc>
        <w:tc>
          <w:tcPr>
            <w:tcW w:w="586" w:type="pct"/>
            <w:vMerge/>
            <w:shd w:val="clear" w:color="auto" w:fill="D9D9D9"/>
            <w:vAlign w:val="center"/>
          </w:tcPr>
          <w:p w14:paraId="0FBDFA37" w14:textId="77777777" w:rsidR="00863436" w:rsidRPr="00840FF0" w:rsidRDefault="00863436" w:rsidP="00F9505B">
            <w:pPr>
              <w:pStyle w:val="ListParagraph"/>
              <w:spacing w:after="0" w:line="264" w:lineRule="auto"/>
              <w:ind w:left="0"/>
              <w:jc w:val="center"/>
              <w:rPr>
                <w:rFonts w:asciiTheme="majorBidi" w:hAnsiTheme="majorBidi" w:cstheme="majorBidi"/>
                <w:sz w:val="18"/>
                <w:szCs w:val="18"/>
              </w:rPr>
            </w:pPr>
          </w:p>
        </w:tc>
      </w:tr>
      <w:tr w:rsidR="00753588" w:rsidRPr="00840FF0" w14:paraId="604AE919" w14:textId="77777777" w:rsidTr="00753588">
        <w:trPr>
          <w:jc w:val="center"/>
        </w:trPr>
        <w:tc>
          <w:tcPr>
            <w:tcW w:w="1015" w:type="pct"/>
            <w:vAlign w:val="center"/>
          </w:tcPr>
          <w:p w14:paraId="34DBA768" w14:textId="77777777" w:rsidR="00863436" w:rsidRPr="00840FF0" w:rsidRDefault="00863436" w:rsidP="00F9505B">
            <w:pPr>
              <w:pStyle w:val="ListParagraph"/>
              <w:spacing w:after="0"/>
              <w:ind w:left="0"/>
              <w:rPr>
                <w:rFonts w:asciiTheme="majorBidi" w:hAnsiTheme="majorBidi" w:cstheme="majorBidi"/>
                <w:sz w:val="20"/>
                <w:szCs w:val="20"/>
              </w:rPr>
            </w:pPr>
          </w:p>
        </w:tc>
        <w:tc>
          <w:tcPr>
            <w:tcW w:w="494" w:type="pct"/>
          </w:tcPr>
          <w:p w14:paraId="69B1FF6B" w14:textId="77777777" w:rsidR="00863436" w:rsidRPr="00840FF0" w:rsidRDefault="00863436" w:rsidP="00F9505B">
            <w:pPr>
              <w:pStyle w:val="ListParagraph"/>
              <w:spacing w:after="0"/>
              <w:ind w:left="0"/>
              <w:rPr>
                <w:rFonts w:asciiTheme="majorBidi" w:hAnsiTheme="majorBidi" w:cstheme="majorBidi"/>
                <w:sz w:val="20"/>
                <w:szCs w:val="20"/>
              </w:rPr>
            </w:pPr>
          </w:p>
        </w:tc>
        <w:tc>
          <w:tcPr>
            <w:tcW w:w="510" w:type="pct"/>
            <w:vAlign w:val="center"/>
          </w:tcPr>
          <w:p w14:paraId="6CA0A660" w14:textId="77777777" w:rsidR="00863436" w:rsidRPr="00840FF0" w:rsidRDefault="00863436" w:rsidP="00F9505B">
            <w:pPr>
              <w:pStyle w:val="ListParagraph"/>
              <w:spacing w:after="0"/>
              <w:ind w:left="0"/>
              <w:rPr>
                <w:rFonts w:asciiTheme="majorBidi" w:hAnsiTheme="majorBidi" w:cstheme="majorBidi"/>
                <w:sz w:val="20"/>
                <w:szCs w:val="20"/>
              </w:rPr>
            </w:pPr>
          </w:p>
        </w:tc>
        <w:tc>
          <w:tcPr>
            <w:tcW w:w="836" w:type="pct"/>
            <w:vAlign w:val="center"/>
          </w:tcPr>
          <w:p w14:paraId="6A1BB067" w14:textId="77777777" w:rsidR="00863436" w:rsidRPr="00840FF0" w:rsidRDefault="00863436" w:rsidP="00F9505B">
            <w:pPr>
              <w:pStyle w:val="ListParagraph"/>
              <w:spacing w:after="0"/>
              <w:ind w:left="0"/>
              <w:rPr>
                <w:rFonts w:asciiTheme="majorBidi" w:hAnsiTheme="majorBidi" w:cstheme="majorBidi"/>
                <w:sz w:val="20"/>
                <w:szCs w:val="20"/>
              </w:rPr>
            </w:pPr>
          </w:p>
        </w:tc>
        <w:tc>
          <w:tcPr>
            <w:tcW w:w="348" w:type="pct"/>
          </w:tcPr>
          <w:p w14:paraId="434B3F40" w14:textId="77777777" w:rsidR="00863436" w:rsidRPr="00840FF0" w:rsidRDefault="00863436" w:rsidP="00F9505B">
            <w:pPr>
              <w:pStyle w:val="ListParagraph"/>
              <w:spacing w:after="0"/>
              <w:ind w:left="0"/>
              <w:rPr>
                <w:rFonts w:asciiTheme="majorBidi" w:hAnsiTheme="majorBidi" w:cstheme="majorBidi"/>
                <w:sz w:val="20"/>
                <w:szCs w:val="20"/>
              </w:rPr>
            </w:pPr>
          </w:p>
        </w:tc>
        <w:tc>
          <w:tcPr>
            <w:tcW w:w="519" w:type="pct"/>
          </w:tcPr>
          <w:p w14:paraId="7DD16905" w14:textId="77777777" w:rsidR="00863436" w:rsidRPr="00840FF0" w:rsidRDefault="00863436" w:rsidP="00F9505B">
            <w:pPr>
              <w:pStyle w:val="ListParagraph"/>
              <w:spacing w:after="0"/>
              <w:ind w:left="0"/>
              <w:rPr>
                <w:rFonts w:asciiTheme="majorBidi" w:hAnsiTheme="majorBidi" w:cstheme="majorBidi"/>
                <w:sz w:val="20"/>
                <w:szCs w:val="20"/>
              </w:rPr>
            </w:pPr>
          </w:p>
        </w:tc>
        <w:tc>
          <w:tcPr>
            <w:tcW w:w="394" w:type="pct"/>
            <w:vAlign w:val="center"/>
          </w:tcPr>
          <w:p w14:paraId="38C6604E" w14:textId="6E604203" w:rsidR="00863436" w:rsidRPr="00840FF0" w:rsidRDefault="00863436" w:rsidP="00F9505B">
            <w:pPr>
              <w:pStyle w:val="ListParagraph"/>
              <w:spacing w:after="0"/>
              <w:ind w:left="0"/>
              <w:rPr>
                <w:rFonts w:asciiTheme="majorBidi" w:hAnsiTheme="majorBidi" w:cstheme="majorBidi"/>
                <w:sz w:val="20"/>
                <w:szCs w:val="20"/>
              </w:rPr>
            </w:pPr>
          </w:p>
        </w:tc>
        <w:tc>
          <w:tcPr>
            <w:tcW w:w="297" w:type="pct"/>
            <w:vAlign w:val="center"/>
          </w:tcPr>
          <w:p w14:paraId="2D6952F3" w14:textId="77777777" w:rsidR="00863436" w:rsidRPr="00840FF0" w:rsidRDefault="00863436" w:rsidP="00F9505B">
            <w:pPr>
              <w:pStyle w:val="ListParagraph"/>
              <w:spacing w:after="0"/>
              <w:ind w:left="0"/>
              <w:rPr>
                <w:rFonts w:asciiTheme="majorBidi" w:hAnsiTheme="majorBidi" w:cstheme="majorBidi"/>
                <w:sz w:val="20"/>
                <w:szCs w:val="20"/>
              </w:rPr>
            </w:pPr>
          </w:p>
        </w:tc>
        <w:tc>
          <w:tcPr>
            <w:tcW w:w="586" w:type="pct"/>
            <w:vAlign w:val="center"/>
          </w:tcPr>
          <w:p w14:paraId="3C9FFA1C" w14:textId="77777777" w:rsidR="00863436" w:rsidRPr="00840FF0" w:rsidRDefault="00863436" w:rsidP="00F9505B">
            <w:pPr>
              <w:pStyle w:val="ListParagraph"/>
              <w:spacing w:after="0"/>
              <w:ind w:left="0"/>
              <w:rPr>
                <w:rFonts w:asciiTheme="majorBidi" w:hAnsiTheme="majorBidi" w:cstheme="majorBidi"/>
                <w:sz w:val="20"/>
                <w:szCs w:val="20"/>
              </w:rPr>
            </w:pPr>
          </w:p>
        </w:tc>
      </w:tr>
      <w:tr w:rsidR="00753588" w:rsidRPr="00840FF0" w14:paraId="1C6432CD" w14:textId="77777777" w:rsidTr="00753588">
        <w:trPr>
          <w:jc w:val="center"/>
        </w:trPr>
        <w:tc>
          <w:tcPr>
            <w:tcW w:w="1015" w:type="pct"/>
            <w:vAlign w:val="center"/>
          </w:tcPr>
          <w:p w14:paraId="34DD579F" w14:textId="77777777" w:rsidR="00863436" w:rsidRPr="00840FF0" w:rsidRDefault="00863436" w:rsidP="00F9505B">
            <w:pPr>
              <w:pStyle w:val="ListParagraph"/>
              <w:spacing w:after="0"/>
              <w:ind w:left="0"/>
              <w:rPr>
                <w:rFonts w:asciiTheme="majorBidi" w:hAnsiTheme="majorBidi" w:cstheme="majorBidi"/>
                <w:sz w:val="20"/>
                <w:szCs w:val="20"/>
              </w:rPr>
            </w:pPr>
          </w:p>
        </w:tc>
        <w:tc>
          <w:tcPr>
            <w:tcW w:w="494" w:type="pct"/>
          </w:tcPr>
          <w:p w14:paraId="2A774C0D" w14:textId="77777777" w:rsidR="00863436" w:rsidRPr="00840FF0" w:rsidRDefault="00863436" w:rsidP="00F9505B">
            <w:pPr>
              <w:pStyle w:val="ListParagraph"/>
              <w:spacing w:after="0"/>
              <w:ind w:left="0"/>
              <w:rPr>
                <w:rFonts w:asciiTheme="majorBidi" w:hAnsiTheme="majorBidi" w:cstheme="majorBidi"/>
                <w:sz w:val="20"/>
                <w:szCs w:val="20"/>
              </w:rPr>
            </w:pPr>
          </w:p>
        </w:tc>
        <w:tc>
          <w:tcPr>
            <w:tcW w:w="510" w:type="pct"/>
            <w:vAlign w:val="center"/>
          </w:tcPr>
          <w:p w14:paraId="3DAD47AB" w14:textId="77777777" w:rsidR="00863436" w:rsidRPr="00840FF0" w:rsidRDefault="00863436" w:rsidP="00F9505B">
            <w:pPr>
              <w:pStyle w:val="ListParagraph"/>
              <w:spacing w:after="0"/>
              <w:ind w:left="0"/>
              <w:rPr>
                <w:rFonts w:asciiTheme="majorBidi" w:hAnsiTheme="majorBidi" w:cstheme="majorBidi"/>
                <w:sz w:val="20"/>
                <w:szCs w:val="20"/>
              </w:rPr>
            </w:pPr>
          </w:p>
        </w:tc>
        <w:tc>
          <w:tcPr>
            <w:tcW w:w="836" w:type="pct"/>
            <w:vAlign w:val="center"/>
          </w:tcPr>
          <w:p w14:paraId="3BA346C2" w14:textId="77777777" w:rsidR="00863436" w:rsidRPr="00840FF0" w:rsidRDefault="00863436" w:rsidP="00F9505B">
            <w:pPr>
              <w:pStyle w:val="ListParagraph"/>
              <w:spacing w:after="0"/>
              <w:ind w:left="0"/>
              <w:rPr>
                <w:rFonts w:asciiTheme="majorBidi" w:hAnsiTheme="majorBidi" w:cstheme="majorBidi"/>
                <w:sz w:val="20"/>
                <w:szCs w:val="20"/>
              </w:rPr>
            </w:pPr>
          </w:p>
        </w:tc>
        <w:tc>
          <w:tcPr>
            <w:tcW w:w="348" w:type="pct"/>
          </w:tcPr>
          <w:p w14:paraId="01DE5FF0" w14:textId="77777777" w:rsidR="00863436" w:rsidRPr="00840FF0" w:rsidRDefault="00863436" w:rsidP="00F9505B">
            <w:pPr>
              <w:pStyle w:val="ListParagraph"/>
              <w:spacing w:after="0"/>
              <w:ind w:left="0"/>
              <w:rPr>
                <w:rFonts w:asciiTheme="majorBidi" w:hAnsiTheme="majorBidi" w:cstheme="majorBidi"/>
                <w:sz w:val="20"/>
                <w:szCs w:val="20"/>
              </w:rPr>
            </w:pPr>
          </w:p>
        </w:tc>
        <w:tc>
          <w:tcPr>
            <w:tcW w:w="519" w:type="pct"/>
          </w:tcPr>
          <w:p w14:paraId="6D36CC30" w14:textId="77777777" w:rsidR="00863436" w:rsidRPr="00840FF0" w:rsidRDefault="00863436" w:rsidP="00F9505B">
            <w:pPr>
              <w:pStyle w:val="ListParagraph"/>
              <w:spacing w:after="0"/>
              <w:ind w:left="0"/>
              <w:rPr>
                <w:rFonts w:asciiTheme="majorBidi" w:hAnsiTheme="majorBidi" w:cstheme="majorBidi"/>
                <w:sz w:val="20"/>
                <w:szCs w:val="20"/>
              </w:rPr>
            </w:pPr>
          </w:p>
        </w:tc>
        <w:tc>
          <w:tcPr>
            <w:tcW w:w="394" w:type="pct"/>
            <w:vAlign w:val="center"/>
          </w:tcPr>
          <w:p w14:paraId="4B133D66" w14:textId="2209CE29" w:rsidR="00863436" w:rsidRPr="00840FF0" w:rsidRDefault="00863436" w:rsidP="00F9505B">
            <w:pPr>
              <w:pStyle w:val="ListParagraph"/>
              <w:spacing w:after="0"/>
              <w:ind w:left="0"/>
              <w:rPr>
                <w:rFonts w:asciiTheme="majorBidi" w:hAnsiTheme="majorBidi" w:cstheme="majorBidi"/>
                <w:sz w:val="20"/>
                <w:szCs w:val="20"/>
              </w:rPr>
            </w:pPr>
          </w:p>
        </w:tc>
        <w:tc>
          <w:tcPr>
            <w:tcW w:w="297" w:type="pct"/>
            <w:vAlign w:val="center"/>
          </w:tcPr>
          <w:p w14:paraId="3C274946" w14:textId="77777777" w:rsidR="00863436" w:rsidRPr="00840FF0" w:rsidRDefault="00863436" w:rsidP="00F9505B">
            <w:pPr>
              <w:pStyle w:val="ListParagraph"/>
              <w:spacing w:after="0"/>
              <w:ind w:left="0"/>
              <w:rPr>
                <w:rFonts w:asciiTheme="majorBidi" w:hAnsiTheme="majorBidi" w:cstheme="majorBidi"/>
                <w:sz w:val="20"/>
                <w:szCs w:val="20"/>
              </w:rPr>
            </w:pPr>
          </w:p>
        </w:tc>
        <w:tc>
          <w:tcPr>
            <w:tcW w:w="586" w:type="pct"/>
            <w:vAlign w:val="center"/>
          </w:tcPr>
          <w:p w14:paraId="4A32DD64" w14:textId="77777777" w:rsidR="00863436" w:rsidRPr="00840FF0" w:rsidRDefault="00863436" w:rsidP="00F9505B">
            <w:pPr>
              <w:pStyle w:val="ListParagraph"/>
              <w:spacing w:after="0"/>
              <w:ind w:left="0"/>
              <w:rPr>
                <w:rFonts w:asciiTheme="majorBidi" w:hAnsiTheme="majorBidi" w:cstheme="majorBidi"/>
                <w:sz w:val="20"/>
                <w:szCs w:val="20"/>
              </w:rPr>
            </w:pPr>
          </w:p>
        </w:tc>
      </w:tr>
      <w:tr w:rsidR="00753588" w:rsidRPr="00840FF0" w14:paraId="0B5BDF0C" w14:textId="77777777" w:rsidTr="00753588">
        <w:trPr>
          <w:jc w:val="center"/>
        </w:trPr>
        <w:tc>
          <w:tcPr>
            <w:tcW w:w="1015" w:type="pct"/>
            <w:vAlign w:val="center"/>
          </w:tcPr>
          <w:p w14:paraId="4AFDA469" w14:textId="77777777" w:rsidR="00863436" w:rsidRPr="00840FF0" w:rsidRDefault="00863436" w:rsidP="00F9505B">
            <w:pPr>
              <w:pStyle w:val="ListParagraph"/>
              <w:spacing w:after="0"/>
              <w:ind w:left="0"/>
              <w:rPr>
                <w:rFonts w:asciiTheme="majorBidi" w:hAnsiTheme="majorBidi" w:cstheme="majorBidi"/>
                <w:sz w:val="20"/>
                <w:szCs w:val="20"/>
              </w:rPr>
            </w:pPr>
          </w:p>
        </w:tc>
        <w:tc>
          <w:tcPr>
            <w:tcW w:w="494" w:type="pct"/>
          </w:tcPr>
          <w:p w14:paraId="7F9923FC" w14:textId="77777777" w:rsidR="00863436" w:rsidRPr="00840FF0" w:rsidRDefault="00863436" w:rsidP="00F9505B">
            <w:pPr>
              <w:pStyle w:val="ListParagraph"/>
              <w:spacing w:after="0"/>
              <w:ind w:left="0"/>
              <w:rPr>
                <w:rFonts w:asciiTheme="majorBidi" w:hAnsiTheme="majorBidi" w:cstheme="majorBidi"/>
                <w:sz w:val="20"/>
                <w:szCs w:val="20"/>
              </w:rPr>
            </w:pPr>
          </w:p>
        </w:tc>
        <w:tc>
          <w:tcPr>
            <w:tcW w:w="510" w:type="pct"/>
            <w:vAlign w:val="center"/>
          </w:tcPr>
          <w:p w14:paraId="31068491" w14:textId="77777777" w:rsidR="00863436" w:rsidRPr="00840FF0" w:rsidRDefault="00863436" w:rsidP="00F9505B">
            <w:pPr>
              <w:pStyle w:val="ListParagraph"/>
              <w:spacing w:after="0"/>
              <w:ind w:left="0"/>
              <w:rPr>
                <w:rFonts w:asciiTheme="majorBidi" w:hAnsiTheme="majorBidi" w:cstheme="majorBidi"/>
                <w:sz w:val="20"/>
                <w:szCs w:val="20"/>
              </w:rPr>
            </w:pPr>
          </w:p>
        </w:tc>
        <w:tc>
          <w:tcPr>
            <w:tcW w:w="836" w:type="pct"/>
            <w:vAlign w:val="center"/>
          </w:tcPr>
          <w:p w14:paraId="621878A1" w14:textId="77777777" w:rsidR="00863436" w:rsidRPr="00840FF0" w:rsidRDefault="00863436" w:rsidP="00F9505B">
            <w:pPr>
              <w:pStyle w:val="ListParagraph"/>
              <w:spacing w:after="0"/>
              <w:ind w:left="0"/>
              <w:rPr>
                <w:rFonts w:asciiTheme="majorBidi" w:hAnsiTheme="majorBidi" w:cstheme="majorBidi"/>
                <w:sz w:val="20"/>
                <w:szCs w:val="20"/>
              </w:rPr>
            </w:pPr>
          </w:p>
        </w:tc>
        <w:tc>
          <w:tcPr>
            <w:tcW w:w="348" w:type="pct"/>
          </w:tcPr>
          <w:p w14:paraId="5FD89D0A" w14:textId="77777777" w:rsidR="00863436" w:rsidRPr="00840FF0" w:rsidRDefault="00863436" w:rsidP="00F9505B">
            <w:pPr>
              <w:pStyle w:val="ListParagraph"/>
              <w:spacing w:after="0"/>
              <w:ind w:left="0"/>
              <w:rPr>
                <w:rFonts w:asciiTheme="majorBidi" w:hAnsiTheme="majorBidi" w:cstheme="majorBidi"/>
                <w:sz w:val="20"/>
                <w:szCs w:val="20"/>
              </w:rPr>
            </w:pPr>
          </w:p>
        </w:tc>
        <w:tc>
          <w:tcPr>
            <w:tcW w:w="519" w:type="pct"/>
          </w:tcPr>
          <w:p w14:paraId="7B8FB81D" w14:textId="77777777" w:rsidR="00863436" w:rsidRPr="00840FF0" w:rsidRDefault="00863436" w:rsidP="00F9505B">
            <w:pPr>
              <w:pStyle w:val="ListParagraph"/>
              <w:spacing w:after="0"/>
              <w:ind w:left="0"/>
              <w:rPr>
                <w:rFonts w:asciiTheme="majorBidi" w:hAnsiTheme="majorBidi" w:cstheme="majorBidi"/>
                <w:sz w:val="20"/>
                <w:szCs w:val="20"/>
              </w:rPr>
            </w:pPr>
          </w:p>
        </w:tc>
        <w:tc>
          <w:tcPr>
            <w:tcW w:w="394" w:type="pct"/>
            <w:vAlign w:val="center"/>
          </w:tcPr>
          <w:p w14:paraId="140D7FB2" w14:textId="7D6A8C27" w:rsidR="00863436" w:rsidRPr="00840FF0" w:rsidRDefault="00863436" w:rsidP="00F9505B">
            <w:pPr>
              <w:pStyle w:val="ListParagraph"/>
              <w:spacing w:after="0"/>
              <w:ind w:left="0"/>
              <w:rPr>
                <w:rFonts w:asciiTheme="majorBidi" w:hAnsiTheme="majorBidi" w:cstheme="majorBidi"/>
                <w:sz w:val="20"/>
                <w:szCs w:val="20"/>
              </w:rPr>
            </w:pPr>
          </w:p>
        </w:tc>
        <w:tc>
          <w:tcPr>
            <w:tcW w:w="297" w:type="pct"/>
            <w:vAlign w:val="center"/>
          </w:tcPr>
          <w:p w14:paraId="64E89B31" w14:textId="77777777" w:rsidR="00863436" w:rsidRPr="00840FF0" w:rsidRDefault="00863436" w:rsidP="00F9505B">
            <w:pPr>
              <w:pStyle w:val="ListParagraph"/>
              <w:spacing w:after="0"/>
              <w:ind w:left="0"/>
              <w:rPr>
                <w:rFonts w:asciiTheme="majorBidi" w:hAnsiTheme="majorBidi" w:cstheme="majorBidi"/>
                <w:sz w:val="20"/>
                <w:szCs w:val="20"/>
              </w:rPr>
            </w:pPr>
          </w:p>
        </w:tc>
        <w:tc>
          <w:tcPr>
            <w:tcW w:w="586" w:type="pct"/>
            <w:vAlign w:val="center"/>
          </w:tcPr>
          <w:p w14:paraId="4A96843C" w14:textId="77777777" w:rsidR="00863436" w:rsidRPr="00840FF0" w:rsidRDefault="00863436" w:rsidP="00F9505B">
            <w:pPr>
              <w:pStyle w:val="ListParagraph"/>
              <w:spacing w:after="0"/>
              <w:ind w:left="0"/>
              <w:rPr>
                <w:rFonts w:asciiTheme="majorBidi" w:hAnsiTheme="majorBidi" w:cstheme="majorBidi"/>
                <w:sz w:val="20"/>
                <w:szCs w:val="20"/>
              </w:rPr>
            </w:pPr>
          </w:p>
        </w:tc>
      </w:tr>
      <w:tr w:rsidR="00753588" w:rsidRPr="00840FF0" w14:paraId="477A6A8C" w14:textId="77777777" w:rsidTr="00753588">
        <w:trPr>
          <w:jc w:val="center"/>
        </w:trPr>
        <w:tc>
          <w:tcPr>
            <w:tcW w:w="1015" w:type="pct"/>
            <w:vAlign w:val="center"/>
          </w:tcPr>
          <w:p w14:paraId="5E887C64" w14:textId="77777777" w:rsidR="00863436" w:rsidRPr="00840FF0" w:rsidRDefault="00863436" w:rsidP="00F9505B">
            <w:pPr>
              <w:pStyle w:val="ListParagraph"/>
              <w:spacing w:after="0"/>
              <w:ind w:left="0"/>
              <w:rPr>
                <w:rFonts w:asciiTheme="majorBidi" w:hAnsiTheme="majorBidi" w:cstheme="majorBidi"/>
                <w:sz w:val="20"/>
                <w:szCs w:val="20"/>
              </w:rPr>
            </w:pPr>
          </w:p>
        </w:tc>
        <w:tc>
          <w:tcPr>
            <w:tcW w:w="494" w:type="pct"/>
          </w:tcPr>
          <w:p w14:paraId="3518E889" w14:textId="77777777" w:rsidR="00863436" w:rsidRPr="00840FF0" w:rsidRDefault="00863436" w:rsidP="00F9505B">
            <w:pPr>
              <w:pStyle w:val="ListParagraph"/>
              <w:spacing w:after="0"/>
              <w:ind w:left="0"/>
              <w:rPr>
                <w:rFonts w:asciiTheme="majorBidi" w:hAnsiTheme="majorBidi" w:cstheme="majorBidi"/>
                <w:sz w:val="20"/>
                <w:szCs w:val="20"/>
              </w:rPr>
            </w:pPr>
          </w:p>
        </w:tc>
        <w:tc>
          <w:tcPr>
            <w:tcW w:w="510" w:type="pct"/>
            <w:vAlign w:val="center"/>
          </w:tcPr>
          <w:p w14:paraId="179DB24E" w14:textId="77777777" w:rsidR="00863436" w:rsidRPr="00840FF0" w:rsidRDefault="00863436" w:rsidP="00F9505B">
            <w:pPr>
              <w:pStyle w:val="ListParagraph"/>
              <w:spacing w:after="0"/>
              <w:ind w:left="0"/>
              <w:rPr>
                <w:rFonts w:asciiTheme="majorBidi" w:hAnsiTheme="majorBidi" w:cstheme="majorBidi"/>
                <w:sz w:val="20"/>
                <w:szCs w:val="20"/>
              </w:rPr>
            </w:pPr>
          </w:p>
        </w:tc>
        <w:tc>
          <w:tcPr>
            <w:tcW w:w="836" w:type="pct"/>
            <w:vAlign w:val="center"/>
          </w:tcPr>
          <w:p w14:paraId="17CE0858" w14:textId="77777777" w:rsidR="00863436" w:rsidRPr="00840FF0" w:rsidRDefault="00863436" w:rsidP="00F9505B">
            <w:pPr>
              <w:pStyle w:val="ListParagraph"/>
              <w:spacing w:after="0"/>
              <w:ind w:left="0"/>
              <w:rPr>
                <w:rFonts w:asciiTheme="majorBidi" w:hAnsiTheme="majorBidi" w:cstheme="majorBidi"/>
                <w:sz w:val="20"/>
                <w:szCs w:val="20"/>
              </w:rPr>
            </w:pPr>
          </w:p>
        </w:tc>
        <w:tc>
          <w:tcPr>
            <w:tcW w:w="348" w:type="pct"/>
          </w:tcPr>
          <w:p w14:paraId="5622DFAD" w14:textId="77777777" w:rsidR="00863436" w:rsidRPr="00840FF0" w:rsidRDefault="00863436" w:rsidP="00F9505B">
            <w:pPr>
              <w:pStyle w:val="ListParagraph"/>
              <w:spacing w:after="0"/>
              <w:ind w:left="0"/>
              <w:rPr>
                <w:rFonts w:asciiTheme="majorBidi" w:hAnsiTheme="majorBidi" w:cstheme="majorBidi"/>
                <w:sz w:val="20"/>
                <w:szCs w:val="20"/>
              </w:rPr>
            </w:pPr>
          </w:p>
        </w:tc>
        <w:tc>
          <w:tcPr>
            <w:tcW w:w="519" w:type="pct"/>
          </w:tcPr>
          <w:p w14:paraId="329593CD" w14:textId="77777777" w:rsidR="00863436" w:rsidRPr="00840FF0" w:rsidRDefault="00863436" w:rsidP="00F9505B">
            <w:pPr>
              <w:pStyle w:val="ListParagraph"/>
              <w:spacing w:after="0"/>
              <w:ind w:left="0"/>
              <w:rPr>
                <w:rFonts w:asciiTheme="majorBidi" w:hAnsiTheme="majorBidi" w:cstheme="majorBidi"/>
                <w:sz w:val="20"/>
                <w:szCs w:val="20"/>
              </w:rPr>
            </w:pPr>
          </w:p>
        </w:tc>
        <w:tc>
          <w:tcPr>
            <w:tcW w:w="394" w:type="pct"/>
            <w:vAlign w:val="center"/>
          </w:tcPr>
          <w:p w14:paraId="12EBC32C" w14:textId="3663ED5B" w:rsidR="00863436" w:rsidRPr="00840FF0" w:rsidRDefault="00863436" w:rsidP="00F9505B">
            <w:pPr>
              <w:pStyle w:val="ListParagraph"/>
              <w:spacing w:after="0"/>
              <w:ind w:left="0"/>
              <w:rPr>
                <w:rFonts w:asciiTheme="majorBidi" w:hAnsiTheme="majorBidi" w:cstheme="majorBidi"/>
                <w:sz w:val="20"/>
                <w:szCs w:val="20"/>
              </w:rPr>
            </w:pPr>
          </w:p>
        </w:tc>
        <w:tc>
          <w:tcPr>
            <w:tcW w:w="297" w:type="pct"/>
            <w:vAlign w:val="center"/>
          </w:tcPr>
          <w:p w14:paraId="79AB21DC" w14:textId="77777777" w:rsidR="00863436" w:rsidRPr="00840FF0" w:rsidRDefault="00863436" w:rsidP="00F9505B">
            <w:pPr>
              <w:pStyle w:val="ListParagraph"/>
              <w:spacing w:after="0"/>
              <w:ind w:left="0"/>
              <w:rPr>
                <w:rFonts w:asciiTheme="majorBidi" w:hAnsiTheme="majorBidi" w:cstheme="majorBidi"/>
                <w:sz w:val="20"/>
                <w:szCs w:val="20"/>
              </w:rPr>
            </w:pPr>
          </w:p>
        </w:tc>
        <w:tc>
          <w:tcPr>
            <w:tcW w:w="586" w:type="pct"/>
            <w:vAlign w:val="center"/>
          </w:tcPr>
          <w:p w14:paraId="353EDB93" w14:textId="77777777" w:rsidR="00863436" w:rsidRPr="00840FF0" w:rsidRDefault="00863436" w:rsidP="00F9505B">
            <w:pPr>
              <w:pStyle w:val="ListParagraph"/>
              <w:spacing w:after="0"/>
              <w:ind w:left="0"/>
              <w:rPr>
                <w:rFonts w:asciiTheme="majorBidi" w:hAnsiTheme="majorBidi" w:cstheme="majorBidi"/>
                <w:sz w:val="20"/>
                <w:szCs w:val="20"/>
              </w:rPr>
            </w:pPr>
          </w:p>
        </w:tc>
      </w:tr>
      <w:tr w:rsidR="00753588" w:rsidRPr="00840FF0" w14:paraId="0DF62FC5" w14:textId="77777777" w:rsidTr="00753588">
        <w:trPr>
          <w:jc w:val="center"/>
        </w:trPr>
        <w:tc>
          <w:tcPr>
            <w:tcW w:w="1015" w:type="pct"/>
            <w:vAlign w:val="center"/>
          </w:tcPr>
          <w:p w14:paraId="5B98143D" w14:textId="77777777" w:rsidR="00863436" w:rsidRPr="00840FF0" w:rsidRDefault="00863436" w:rsidP="00F9505B">
            <w:pPr>
              <w:pStyle w:val="ListParagraph"/>
              <w:spacing w:after="0"/>
              <w:ind w:left="0"/>
              <w:rPr>
                <w:rFonts w:asciiTheme="majorBidi" w:hAnsiTheme="majorBidi" w:cstheme="majorBidi"/>
                <w:sz w:val="20"/>
                <w:szCs w:val="20"/>
              </w:rPr>
            </w:pPr>
          </w:p>
        </w:tc>
        <w:tc>
          <w:tcPr>
            <w:tcW w:w="494" w:type="pct"/>
          </w:tcPr>
          <w:p w14:paraId="744D4538" w14:textId="77777777" w:rsidR="00863436" w:rsidRPr="00840FF0" w:rsidRDefault="00863436" w:rsidP="00F9505B">
            <w:pPr>
              <w:pStyle w:val="ListParagraph"/>
              <w:spacing w:after="0"/>
              <w:ind w:left="0"/>
              <w:rPr>
                <w:rFonts w:asciiTheme="majorBidi" w:hAnsiTheme="majorBidi" w:cstheme="majorBidi"/>
                <w:sz w:val="20"/>
                <w:szCs w:val="20"/>
              </w:rPr>
            </w:pPr>
          </w:p>
        </w:tc>
        <w:tc>
          <w:tcPr>
            <w:tcW w:w="510" w:type="pct"/>
            <w:vAlign w:val="center"/>
          </w:tcPr>
          <w:p w14:paraId="5365661C" w14:textId="77777777" w:rsidR="00863436" w:rsidRPr="00840FF0" w:rsidRDefault="00863436" w:rsidP="00F9505B">
            <w:pPr>
              <w:pStyle w:val="ListParagraph"/>
              <w:spacing w:after="0"/>
              <w:ind w:left="0"/>
              <w:rPr>
                <w:rFonts w:asciiTheme="majorBidi" w:hAnsiTheme="majorBidi" w:cstheme="majorBidi"/>
                <w:sz w:val="20"/>
                <w:szCs w:val="20"/>
              </w:rPr>
            </w:pPr>
          </w:p>
        </w:tc>
        <w:tc>
          <w:tcPr>
            <w:tcW w:w="836" w:type="pct"/>
            <w:vAlign w:val="center"/>
          </w:tcPr>
          <w:p w14:paraId="740B283F" w14:textId="77777777" w:rsidR="00863436" w:rsidRPr="00840FF0" w:rsidRDefault="00863436" w:rsidP="00F9505B">
            <w:pPr>
              <w:pStyle w:val="ListParagraph"/>
              <w:spacing w:after="0"/>
              <w:ind w:left="0"/>
              <w:rPr>
                <w:rFonts w:asciiTheme="majorBidi" w:hAnsiTheme="majorBidi" w:cstheme="majorBidi"/>
                <w:sz w:val="20"/>
                <w:szCs w:val="20"/>
              </w:rPr>
            </w:pPr>
          </w:p>
        </w:tc>
        <w:tc>
          <w:tcPr>
            <w:tcW w:w="348" w:type="pct"/>
          </w:tcPr>
          <w:p w14:paraId="6B13DE30" w14:textId="77777777" w:rsidR="00863436" w:rsidRPr="00840FF0" w:rsidRDefault="00863436" w:rsidP="00F9505B">
            <w:pPr>
              <w:pStyle w:val="ListParagraph"/>
              <w:spacing w:after="0"/>
              <w:ind w:left="0"/>
              <w:rPr>
                <w:rFonts w:asciiTheme="majorBidi" w:hAnsiTheme="majorBidi" w:cstheme="majorBidi"/>
                <w:sz w:val="20"/>
                <w:szCs w:val="20"/>
              </w:rPr>
            </w:pPr>
          </w:p>
        </w:tc>
        <w:tc>
          <w:tcPr>
            <w:tcW w:w="519" w:type="pct"/>
          </w:tcPr>
          <w:p w14:paraId="21EBAB24" w14:textId="77777777" w:rsidR="00863436" w:rsidRPr="00840FF0" w:rsidRDefault="00863436" w:rsidP="00F9505B">
            <w:pPr>
              <w:pStyle w:val="ListParagraph"/>
              <w:spacing w:after="0"/>
              <w:ind w:left="0"/>
              <w:rPr>
                <w:rFonts w:asciiTheme="majorBidi" w:hAnsiTheme="majorBidi" w:cstheme="majorBidi"/>
                <w:sz w:val="20"/>
                <w:szCs w:val="20"/>
              </w:rPr>
            </w:pPr>
          </w:p>
        </w:tc>
        <w:tc>
          <w:tcPr>
            <w:tcW w:w="394" w:type="pct"/>
            <w:vAlign w:val="center"/>
          </w:tcPr>
          <w:p w14:paraId="743FC774" w14:textId="286E136B" w:rsidR="00863436" w:rsidRPr="00840FF0" w:rsidRDefault="00863436" w:rsidP="00F9505B">
            <w:pPr>
              <w:pStyle w:val="ListParagraph"/>
              <w:spacing w:after="0"/>
              <w:ind w:left="0"/>
              <w:rPr>
                <w:rFonts w:asciiTheme="majorBidi" w:hAnsiTheme="majorBidi" w:cstheme="majorBidi"/>
                <w:sz w:val="20"/>
                <w:szCs w:val="20"/>
              </w:rPr>
            </w:pPr>
          </w:p>
        </w:tc>
        <w:tc>
          <w:tcPr>
            <w:tcW w:w="297" w:type="pct"/>
            <w:vAlign w:val="center"/>
          </w:tcPr>
          <w:p w14:paraId="4DD39C42" w14:textId="77777777" w:rsidR="00863436" w:rsidRPr="00840FF0" w:rsidRDefault="00863436" w:rsidP="00F9505B">
            <w:pPr>
              <w:pStyle w:val="ListParagraph"/>
              <w:spacing w:after="0"/>
              <w:ind w:left="0"/>
              <w:rPr>
                <w:rFonts w:asciiTheme="majorBidi" w:hAnsiTheme="majorBidi" w:cstheme="majorBidi"/>
                <w:sz w:val="20"/>
                <w:szCs w:val="20"/>
              </w:rPr>
            </w:pPr>
          </w:p>
        </w:tc>
        <w:tc>
          <w:tcPr>
            <w:tcW w:w="586" w:type="pct"/>
            <w:vAlign w:val="center"/>
          </w:tcPr>
          <w:p w14:paraId="4A1E7834" w14:textId="77777777" w:rsidR="00863436" w:rsidRPr="00840FF0" w:rsidRDefault="00863436" w:rsidP="00F9505B">
            <w:pPr>
              <w:pStyle w:val="ListParagraph"/>
              <w:spacing w:after="0"/>
              <w:ind w:left="0"/>
              <w:rPr>
                <w:rFonts w:asciiTheme="majorBidi" w:hAnsiTheme="majorBidi" w:cstheme="majorBidi"/>
                <w:sz w:val="20"/>
                <w:szCs w:val="20"/>
              </w:rPr>
            </w:pPr>
          </w:p>
        </w:tc>
      </w:tr>
    </w:tbl>
    <w:p w14:paraId="3E565606" w14:textId="65F52657" w:rsidR="00BC5327" w:rsidRPr="00840FF0" w:rsidRDefault="00852D84" w:rsidP="004D526F">
      <w:pPr>
        <w:spacing w:after="0"/>
        <w:ind w:left="270" w:hanging="270"/>
        <w:jc w:val="both"/>
        <w:rPr>
          <w:rFonts w:asciiTheme="majorBidi" w:hAnsiTheme="majorBidi" w:cstheme="majorBidi"/>
          <w:i/>
          <w:iCs/>
          <w:sz w:val="20"/>
          <w:szCs w:val="20"/>
        </w:rPr>
      </w:pPr>
      <w:r w:rsidRPr="00840FF0">
        <w:rPr>
          <w:rFonts w:asciiTheme="majorBidi" w:hAnsiTheme="majorBidi" w:cstheme="majorBidi"/>
          <w:sz w:val="20"/>
          <w:szCs w:val="20"/>
        </w:rPr>
        <w:t xml:space="preserve"> </w:t>
      </w:r>
      <w:r w:rsidR="00BC5327" w:rsidRPr="00840FF0">
        <w:rPr>
          <w:rFonts w:asciiTheme="majorBidi" w:hAnsiTheme="majorBidi" w:cstheme="majorBidi"/>
          <w:sz w:val="20"/>
          <w:szCs w:val="20"/>
        </w:rPr>
        <w:t>*</w:t>
      </w:r>
      <w:r w:rsidR="00707407" w:rsidRPr="00840FF0">
        <w:rPr>
          <w:rFonts w:asciiTheme="majorBidi" w:hAnsiTheme="majorBidi" w:cstheme="majorBidi"/>
          <w:sz w:val="20"/>
          <w:szCs w:val="20"/>
        </w:rPr>
        <w:t xml:space="preserve">  </w:t>
      </w:r>
      <w:r w:rsidR="00BC5327" w:rsidRPr="00840FF0">
        <w:rPr>
          <w:rFonts w:asciiTheme="majorBidi" w:hAnsiTheme="majorBidi" w:cstheme="majorBidi"/>
          <w:sz w:val="20"/>
          <w:szCs w:val="20"/>
        </w:rPr>
        <w:t xml:space="preserve"> </w:t>
      </w:r>
      <w:r w:rsidR="00BC5327" w:rsidRPr="00840FF0">
        <w:rPr>
          <w:rFonts w:asciiTheme="majorBidi" w:hAnsiTheme="majorBidi" w:cstheme="majorBidi"/>
          <w:i/>
          <w:iCs/>
          <w:sz w:val="20"/>
          <w:szCs w:val="20"/>
        </w:rPr>
        <w:t xml:space="preserve">Action Type: Review course or curriculum, Course delivery, Rubrics, Assessment tools, </w:t>
      </w:r>
      <w:r w:rsidR="009643FC">
        <w:rPr>
          <w:rFonts w:asciiTheme="majorBidi" w:hAnsiTheme="majorBidi" w:cstheme="majorBidi"/>
          <w:i/>
          <w:iCs/>
          <w:sz w:val="20"/>
          <w:szCs w:val="20"/>
        </w:rPr>
        <w:t>P</w:t>
      </w:r>
      <w:r w:rsidR="00BC5327" w:rsidRPr="00840FF0">
        <w:rPr>
          <w:rFonts w:asciiTheme="majorBidi" w:hAnsiTheme="majorBidi" w:cstheme="majorBidi"/>
          <w:i/>
          <w:iCs/>
          <w:sz w:val="20"/>
          <w:szCs w:val="20"/>
        </w:rPr>
        <w:t xml:space="preserve">LO statements, Assessment </w:t>
      </w:r>
      <w:r w:rsidR="000C1B52" w:rsidRPr="00840FF0">
        <w:rPr>
          <w:rFonts w:asciiTheme="majorBidi" w:hAnsiTheme="majorBidi" w:cstheme="majorBidi"/>
          <w:i/>
          <w:iCs/>
          <w:sz w:val="20"/>
          <w:szCs w:val="20"/>
        </w:rPr>
        <w:t>process or</w:t>
      </w:r>
      <w:r w:rsidR="00753588">
        <w:rPr>
          <w:rFonts w:asciiTheme="majorBidi" w:hAnsiTheme="majorBidi" w:cstheme="majorBidi"/>
          <w:i/>
          <w:iCs/>
          <w:sz w:val="20"/>
          <w:szCs w:val="20"/>
        </w:rPr>
        <w:t xml:space="preserve"> plan</w:t>
      </w:r>
      <w:r w:rsidR="00BC5327" w:rsidRPr="00840FF0">
        <w:rPr>
          <w:rFonts w:asciiTheme="majorBidi" w:hAnsiTheme="majorBidi" w:cstheme="majorBidi"/>
          <w:i/>
          <w:iCs/>
          <w:sz w:val="20"/>
          <w:szCs w:val="20"/>
        </w:rPr>
        <w:t xml:space="preserve">, </w:t>
      </w:r>
      <w:r w:rsidR="00BD3159" w:rsidRPr="00840FF0">
        <w:rPr>
          <w:rFonts w:asciiTheme="majorBidi" w:hAnsiTheme="majorBidi" w:cstheme="majorBidi"/>
          <w:i/>
          <w:iCs/>
          <w:sz w:val="20"/>
          <w:szCs w:val="20"/>
        </w:rPr>
        <w:t>new</w:t>
      </w:r>
      <w:r w:rsidR="00BC5327" w:rsidRPr="00840FF0">
        <w:rPr>
          <w:rFonts w:asciiTheme="majorBidi" w:hAnsiTheme="majorBidi" w:cstheme="majorBidi"/>
          <w:i/>
          <w:iCs/>
          <w:sz w:val="20"/>
          <w:szCs w:val="20"/>
        </w:rPr>
        <w:t xml:space="preserve"> software, Equipment or facility, Professional </w:t>
      </w:r>
      <w:r w:rsidR="004D526F">
        <w:rPr>
          <w:rFonts w:asciiTheme="majorBidi" w:hAnsiTheme="majorBidi" w:cstheme="majorBidi"/>
          <w:i/>
          <w:iCs/>
          <w:sz w:val="20"/>
          <w:szCs w:val="20"/>
        </w:rPr>
        <w:t>D</w:t>
      </w:r>
      <w:r w:rsidR="00BC5327" w:rsidRPr="00840FF0">
        <w:rPr>
          <w:rFonts w:asciiTheme="majorBidi" w:hAnsiTheme="majorBidi" w:cstheme="majorBidi"/>
          <w:i/>
          <w:iCs/>
          <w:sz w:val="20"/>
          <w:szCs w:val="20"/>
        </w:rPr>
        <w:t xml:space="preserve">evelopment, Staff </w:t>
      </w:r>
    </w:p>
    <w:p w14:paraId="112F03DE" w14:textId="1F498BA6" w:rsidR="00852D84" w:rsidRPr="00840FF0" w:rsidRDefault="00852D84" w:rsidP="00863436">
      <w:pPr>
        <w:spacing w:after="0"/>
        <w:ind w:left="270" w:hanging="270"/>
        <w:jc w:val="both"/>
        <w:rPr>
          <w:rFonts w:asciiTheme="majorBidi" w:hAnsiTheme="majorBidi" w:cstheme="majorBidi"/>
          <w:i/>
          <w:iCs/>
          <w:sz w:val="20"/>
          <w:szCs w:val="20"/>
        </w:rPr>
      </w:pPr>
      <w:r w:rsidRPr="00840FF0">
        <w:rPr>
          <w:rFonts w:asciiTheme="majorBidi" w:hAnsiTheme="majorBidi" w:cstheme="majorBidi"/>
          <w:sz w:val="20"/>
          <w:szCs w:val="20"/>
        </w:rPr>
        <w:t xml:space="preserve"> *</w:t>
      </w:r>
      <w:r w:rsidR="00BC5327" w:rsidRPr="00840FF0">
        <w:rPr>
          <w:rFonts w:asciiTheme="majorBidi" w:hAnsiTheme="majorBidi" w:cstheme="majorBidi"/>
          <w:sz w:val="20"/>
          <w:szCs w:val="20"/>
        </w:rPr>
        <w:t>*</w:t>
      </w:r>
      <w:r w:rsidRPr="00840FF0">
        <w:rPr>
          <w:rFonts w:asciiTheme="majorBidi" w:hAnsiTheme="majorBidi" w:cstheme="majorBidi"/>
          <w:sz w:val="20"/>
          <w:szCs w:val="20"/>
        </w:rPr>
        <w:t xml:space="preserve"> </w:t>
      </w:r>
      <w:r w:rsidR="00962F4E" w:rsidRPr="00840FF0">
        <w:rPr>
          <w:rFonts w:asciiTheme="majorBidi" w:hAnsiTheme="majorBidi" w:cstheme="majorBidi"/>
          <w:i/>
          <w:iCs/>
          <w:sz w:val="20"/>
          <w:szCs w:val="20"/>
        </w:rPr>
        <w:t>Many actions/</w:t>
      </w:r>
      <w:r w:rsidRPr="00840FF0">
        <w:rPr>
          <w:rFonts w:asciiTheme="majorBidi" w:hAnsiTheme="majorBidi" w:cstheme="majorBidi"/>
          <w:i/>
          <w:iCs/>
          <w:sz w:val="20"/>
          <w:szCs w:val="20"/>
        </w:rPr>
        <w:t xml:space="preserve"> steps may be required for any specific improvement </w:t>
      </w:r>
      <w:r w:rsidR="00BD3159" w:rsidRPr="00840FF0">
        <w:rPr>
          <w:rFonts w:asciiTheme="majorBidi" w:hAnsiTheme="majorBidi" w:cstheme="majorBidi"/>
          <w:i/>
          <w:iCs/>
          <w:sz w:val="20"/>
          <w:szCs w:val="20"/>
        </w:rPr>
        <w:t>action;</w:t>
      </w:r>
      <w:r w:rsidRPr="00840FF0">
        <w:rPr>
          <w:rFonts w:asciiTheme="majorBidi" w:hAnsiTheme="majorBidi" w:cstheme="majorBidi"/>
          <w:i/>
          <w:iCs/>
          <w:sz w:val="20"/>
          <w:szCs w:val="20"/>
        </w:rPr>
        <w:t xml:space="preserve"> each step should be recorded in a separate row</w:t>
      </w:r>
    </w:p>
    <w:p w14:paraId="76B8D00C" w14:textId="77777777" w:rsidR="00D21339" w:rsidRPr="00840FF0" w:rsidRDefault="00D21339" w:rsidP="00753588">
      <w:pPr>
        <w:pStyle w:val="Heading1"/>
      </w:pPr>
      <w:bookmarkStart w:id="12" w:name="_Toc147650608"/>
      <w:r w:rsidRPr="00840FF0">
        <w:t>CONCLUSION</w:t>
      </w:r>
      <w:bookmarkEnd w:id="12"/>
    </w:p>
    <w:p w14:paraId="2B12475C" w14:textId="700E6E42" w:rsidR="00D21339" w:rsidRDefault="00D21339" w:rsidP="005974D7">
      <w:pPr>
        <w:spacing w:line="264" w:lineRule="auto"/>
        <w:ind w:firstLine="360"/>
        <w:rPr>
          <w:rFonts w:asciiTheme="majorBidi" w:eastAsia="Batang" w:hAnsiTheme="majorBidi" w:cstheme="majorBidi"/>
          <w:color w:val="2F5496" w:themeColor="accent1" w:themeShade="BF"/>
          <w:sz w:val="22"/>
          <w:szCs w:val="22"/>
          <w:lang w:eastAsia="ko-KR"/>
        </w:rPr>
      </w:pPr>
    </w:p>
    <w:p w14:paraId="0C8861BE" w14:textId="1BA67D98" w:rsidR="00D70C43" w:rsidRPr="00E97CEE" w:rsidRDefault="00E97CEE" w:rsidP="00E97CEE">
      <w:pPr>
        <w:spacing w:after="0" w:line="264" w:lineRule="auto"/>
        <w:ind w:firstLine="360"/>
        <w:rPr>
          <w:rFonts w:asciiTheme="majorBidi" w:eastAsia="Batang" w:hAnsiTheme="majorBidi" w:cstheme="majorBidi"/>
          <w:i/>
          <w:iCs/>
          <w:color w:val="767171" w:themeColor="background2" w:themeShade="80"/>
          <w:sz w:val="18"/>
          <w:szCs w:val="18"/>
          <w:lang w:eastAsia="ko-KR"/>
        </w:rPr>
      </w:pPr>
      <w:r w:rsidRPr="00E97CEE">
        <w:rPr>
          <w:rFonts w:asciiTheme="majorBidi" w:eastAsia="Batang" w:hAnsiTheme="majorBidi" w:cstheme="majorBidi"/>
          <w:i/>
          <w:iCs/>
          <w:color w:val="767171" w:themeColor="background2" w:themeShade="80"/>
          <w:sz w:val="18"/>
          <w:szCs w:val="18"/>
          <w:lang w:eastAsia="ko-KR"/>
        </w:rPr>
        <w:t>&lt;&lt; Please include concluding remarks in this section. &gt;&gt;</w:t>
      </w:r>
    </w:p>
    <w:p w14:paraId="2D2E7AE1" w14:textId="77777777" w:rsidR="00D21339" w:rsidRPr="00840FF0" w:rsidRDefault="00D21339" w:rsidP="005974D7">
      <w:pPr>
        <w:spacing w:line="264" w:lineRule="auto"/>
        <w:ind w:firstLine="360"/>
        <w:jc w:val="right"/>
        <w:rPr>
          <w:rFonts w:asciiTheme="majorBidi" w:hAnsiTheme="majorBidi" w:cstheme="majorBidi"/>
          <w:b/>
          <w:bCs/>
          <w:i/>
          <w:iCs/>
        </w:rPr>
      </w:pPr>
      <w:r w:rsidRPr="00840FF0">
        <w:rPr>
          <w:rFonts w:asciiTheme="majorBidi" w:eastAsia="Batang" w:hAnsiTheme="majorBidi" w:cstheme="majorBidi"/>
          <w:b/>
          <w:bCs/>
          <w:i/>
          <w:iCs/>
          <w:lang w:eastAsia="ko-KR"/>
        </w:rPr>
        <w:t>Thank You</w:t>
      </w:r>
    </w:p>
    <w:p w14:paraId="6B2CE12D" w14:textId="77777777" w:rsidR="009C6EFE" w:rsidRPr="00840FF0" w:rsidRDefault="009C6EFE" w:rsidP="00266735">
      <w:pPr>
        <w:jc w:val="center"/>
        <w:rPr>
          <w:rFonts w:asciiTheme="majorBidi" w:hAnsiTheme="majorBidi" w:cstheme="majorBidi"/>
          <w:b/>
          <w:bCs/>
        </w:rPr>
        <w:sectPr w:rsidR="009C6EFE" w:rsidRPr="00840FF0" w:rsidSect="00260690">
          <w:footerReference w:type="default" r:id="rId21"/>
          <w:pgSz w:w="12240" w:h="15840"/>
          <w:pgMar w:top="1170" w:right="1166" w:bottom="1260" w:left="1166" w:header="630" w:footer="435" w:gutter="0"/>
          <w:pgNumType w:start="1"/>
          <w:cols w:space="720"/>
          <w:docGrid w:linePitch="360"/>
        </w:sectPr>
      </w:pPr>
    </w:p>
    <w:p w14:paraId="6A7C2D73" w14:textId="12F7D06A" w:rsidR="00FC1831" w:rsidRDefault="00FC1831" w:rsidP="007A279E">
      <w:pPr>
        <w:pStyle w:val="Title"/>
      </w:pPr>
      <w:bookmarkStart w:id="13" w:name="_Toc147650609"/>
      <w:r w:rsidRPr="00840FF0">
        <w:lastRenderedPageBreak/>
        <w:t>Part 2</w:t>
      </w:r>
      <w:bookmarkEnd w:id="13"/>
    </w:p>
    <w:p w14:paraId="5DBB1351" w14:textId="77777777" w:rsidR="00E97CEE" w:rsidRPr="00E97CEE" w:rsidRDefault="00E97CEE" w:rsidP="00E97CEE">
      <w:pPr>
        <w:rPr>
          <w:i/>
          <w:iCs/>
          <w:color w:val="767171" w:themeColor="background2" w:themeShade="80"/>
          <w:sz w:val="18"/>
          <w:szCs w:val="18"/>
        </w:rPr>
      </w:pPr>
      <w:r w:rsidRPr="00E97CEE">
        <w:rPr>
          <w:i/>
          <w:iCs/>
          <w:color w:val="767171" w:themeColor="background2" w:themeShade="80"/>
          <w:sz w:val="18"/>
          <w:szCs w:val="18"/>
        </w:rPr>
        <w:t>&lt;&lt; The purpose of this part of the annual assessment report is to record information on the implementation status of improvement actions during the current academic year including:</w:t>
      </w:r>
    </w:p>
    <w:p w14:paraId="6CE0F9B1" w14:textId="77777777" w:rsidR="00E97CEE" w:rsidRPr="00E97CEE" w:rsidRDefault="00E97CEE" w:rsidP="00E97CEE">
      <w:pPr>
        <w:numPr>
          <w:ilvl w:val="0"/>
          <w:numId w:val="31"/>
        </w:numPr>
        <w:rPr>
          <w:i/>
          <w:iCs/>
          <w:color w:val="767171" w:themeColor="background2" w:themeShade="80"/>
          <w:sz w:val="18"/>
          <w:szCs w:val="18"/>
        </w:rPr>
      </w:pPr>
      <w:r w:rsidRPr="00E97CEE">
        <w:rPr>
          <w:i/>
          <w:iCs/>
          <w:color w:val="767171" w:themeColor="background2" w:themeShade="80"/>
          <w:sz w:val="18"/>
          <w:szCs w:val="18"/>
        </w:rPr>
        <w:t xml:space="preserve">Improvement Actions were recorded in the Annual Assessment Report submitted at the end of the previous Academic Year. </w:t>
      </w:r>
    </w:p>
    <w:p w14:paraId="0DD7F164" w14:textId="77777777" w:rsidR="00E97CEE" w:rsidRPr="00E97CEE" w:rsidRDefault="00E97CEE" w:rsidP="00E97CEE">
      <w:pPr>
        <w:numPr>
          <w:ilvl w:val="0"/>
          <w:numId w:val="32"/>
        </w:numPr>
        <w:rPr>
          <w:i/>
          <w:iCs/>
          <w:color w:val="767171" w:themeColor="background2" w:themeShade="80"/>
          <w:sz w:val="18"/>
          <w:szCs w:val="18"/>
        </w:rPr>
      </w:pPr>
      <w:r w:rsidRPr="00E97CEE">
        <w:rPr>
          <w:i/>
          <w:iCs/>
          <w:color w:val="767171" w:themeColor="background2" w:themeShade="80"/>
          <w:sz w:val="18"/>
          <w:szCs w:val="18"/>
        </w:rPr>
        <w:t xml:space="preserve">Improvement Actions recorded in earlier Annual Assessment Reports submitted by the program (excluding the annual report submitted for the last academic year) and that were not yet completed or for which no status report was submitted. </w:t>
      </w:r>
    </w:p>
    <w:p w14:paraId="305446FF" w14:textId="77777777" w:rsidR="00E97CEE" w:rsidRPr="00E97CEE" w:rsidRDefault="00E97CEE" w:rsidP="00E97CEE">
      <w:pPr>
        <w:rPr>
          <w:i/>
          <w:iCs/>
          <w:color w:val="767171" w:themeColor="background2" w:themeShade="80"/>
          <w:sz w:val="18"/>
          <w:szCs w:val="18"/>
        </w:rPr>
      </w:pPr>
      <w:r w:rsidRPr="00E97CEE">
        <w:rPr>
          <w:i/>
          <w:iCs/>
          <w:color w:val="767171" w:themeColor="background2" w:themeShade="80"/>
          <w:sz w:val="18"/>
          <w:szCs w:val="18"/>
        </w:rPr>
        <w:t>Improvement Actions implemented by the program during the Current Academic Year and not recorded in previous Annual Assessment Reports. &gt;&gt;</w:t>
      </w:r>
    </w:p>
    <w:p w14:paraId="0C4C147F" w14:textId="77777777" w:rsidR="00E97CEE" w:rsidRPr="00E97CEE" w:rsidRDefault="00E97CEE" w:rsidP="00E97CEE"/>
    <w:p w14:paraId="38E8809A" w14:textId="6CC94918" w:rsidR="00FC1831" w:rsidRDefault="00FC1831" w:rsidP="005922D4">
      <w:pPr>
        <w:pStyle w:val="Heading1"/>
      </w:pPr>
      <w:bookmarkStart w:id="14" w:name="_Toc147650610"/>
      <w:r w:rsidRPr="00840FF0">
        <w:t xml:space="preserve">Status of Improvement Actions Adopted During </w:t>
      </w:r>
      <w:r w:rsidR="005922D4">
        <w:t>Previous</w:t>
      </w:r>
      <w:r w:rsidRPr="00840FF0">
        <w:t xml:space="preserve"> Academic Year</w:t>
      </w:r>
      <w:r w:rsidR="005922D4">
        <w:t>s</w:t>
      </w:r>
      <w:bookmarkEnd w:id="14"/>
    </w:p>
    <w:p w14:paraId="56BDED82" w14:textId="77777777" w:rsidR="00E97CEE" w:rsidRPr="00E97CEE" w:rsidRDefault="00E97CEE" w:rsidP="00E97CEE"/>
    <w:p w14:paraId="3EDEF783" w14:textId="77777777" w:rsidR="00E97CEE" w:rsidRPr="00E97CEE" w:rsidRDefault="00E97CEE" w:rsidP="00E97CEE">
      <w:pPr>
        <w:spacing w:line="264" w:lineRule="auto"/>
        <w:jc w:val="both"/>
        <w:rPr>
          <w:rFonts w:asciiTheme="majorBidi" w:hAnsiTheme="majorBidi" w:cstheme="majorBidi"/>
          <w:i/>
          <w:iCs/>
          <w:color w:val="767171" w:themeColor="background2" w:themeShade="80"/>
          <w:sz w:val="18"/>
          <w:szCs w:val="18"/>
        </w:rPr>
      </w:pPr>
      <w:r w:rsidRPr="00E97CEE">
        <w:rPr>
          <w:rFonts w:asciiTheme="majorBidi" w:hAnsiTheme="majorBidi" w:cstheme="majorBidi"/>
          <w:i/>
          <w:iCs/>
          <w:color w:val="767171" w:themeColor="background2" w:themeShade="80"/>
          <w:sz w:val="18"/>
          <w:szCs w:val="18"/>
        </w:rPr>
        <w:t xml:space="preserve">&lt;&lt; Please provide a detailed description regarding the implementation of each of the improvement actions adopted by the program and recorded in earlier Annual Assessment Reports submitted by the program (excluding the Annual Report submitted for last academic year) and </w:t>
      </w:r>
      <w:r w:rsidRPr="00E97CEE">
        <w:rPr>
          <w:rFonts w:asciiTheme="majorBidi" w:hAnsiTheme="majorBidi" w:cstheme="majorBidi"/>
          <w:b/>
          <w:bCs/>
          <w:i/>
          <w:iCs/>
          <w:color w:val="767171" w:themeColor="background2" w:themeShade="80"/>
          <w:sz w:val="18"/>
          <w:szCs w:val="18"/>
        </w:rPr>
        <w:t>that were not yet completed or for which no status report was submitted</w:t>
      </w:r>
      <w:r w:rsidRPr="00E97CEE">
        <w:rPr>
          <w:rFonts w:asciiTheme="majorBidi" w:hAnsiTheme="majorBidi" w:cstheme="majorBidi"/>
          <w:i/>
          <w:iCs/>
          <w:color w:val="767171" w:themeColor="background2" w:themeShade="80"/>
          <w:sz w:val="18"/>
          <w:szCs w:val="18"/>
        </w:rPr>
        <w:t>. For each adopted improvement action, please provide, when available, evidence of implementation such as meeting minutes, email communications, copy of updated course syllabus or approved changes in curriculum, etc. &gt;&gt;</w:t>
      </w:r>
    </w:p>
    <w:p w14:paraId="0ACA32FC" w14:textId="77777777" w:rsidR="00E97CEE" w:rsidRPr="00E97CEE" w:rsidRDefault="00E97CEE" w:rsidP="00E97CEE">
      <w:pPr>
        <w:spacing w:line="264" w:lineRule="auto"/>
        <w:jc w:val="both"/>
        <w:rPr>
          <w:rFonts w:asciiTheme="majorBidi" w:hAnsiTheme="majorBidi" w:cstheme="majorBidi"/>
          <w:i/>
          <w:iCs/>
          <w:color w:val="767171" w:themeColor="background2" w:themeShade="80"/>
          <w:sz w:val="18"/>
          <w:szCs w:val="18"/>
        </w:rPr>
      </w:pPr>
      <w:r w:rsidRPr="00E97CEE">
        <w:rPr>
          <w:rFonts w:asciiTheme="majorBidi" w:hAnsiTheme="majorBidi" w:cstheme="majorBidi"/>
          <w:i/>
          <w:iCs/>
          <w:color w:val="767171" w:themeColor="background2" w:themeShade="80"/>
          <w:sz w:val="18"/>
          <w:szCs w:val="18"/>
        </w:rPr>
        <w:t>&lt;&lt; Please provide in the status report table a summary of the improvement actions’ implementation status. &gt;&gt;</w:t>
      </w:r>
    </w:p>
    <w:p w14:paraId="0A12B196" w14:textId="77777777" w:rsidR="00E97CEE" w:rsidRPr="00E97CEE" w:rsidRDefault="00E97CEE" w:rsidP="00E97CEE">
      <w:pPr>
        <w:spacing w:line="264" w:lineRule="auto"/>
        <w:jc w:val="both"/>
        <w:rPr>
          <w:rFonts w:asciiTheme="majorBidi" w:hAnsiTheme="majorBidi" w:cstheme="majorBidi"/>
          <w:i/>
          <w:iCs/>
          <w:color w:val="767171" w:themeColor="background2" w:themeShade="80"/>
          <w:sz w:val="18"/>
          <w:szCs w:val="18"/>
        </w:rPr>
      </w:pPr>
      <w:r w:rsidRPr="00E97CEE">
        <w:rPr>
          <w:rFonts w:asciiTheme="majorBidi" w:hAnsiTheme="majorBidi" w:cstheme="majorBidi"/>
          <w:i/>
          <w:iCs/>
          <w:color w:val="767171" w:themeColor="background2" w:themeShade="80"/>
          <w:sz w:val="18"/>
          <w:szCs w:val="18"/>
        </w:rPr>
        <w:t xml:space="preserve">&lt;&lt; Please provide in this section detailed information about the improvement actions implemented by the program during the current academic year that were not recorded in any of the previous Annual Assessment Reports submitted by the program. Detailed information </w:t>
      </w:r>
      <w:proofErr w:type="gramStart"/>
      <w:r w:rsidRPr="00E97CEE">
        <w:rPr>
          <w:rFonts w:asciiTheme="majorBidi" w:hAnsiTheme="majorBidi" w:cstheme="majorBidi"/>
          <w:i/>
          <w:iCs/>
          <w:color w:val="767171" w:themeColor="background2" w:themeShade="80"/>
          <w:sz w:val="18"/>
          <w:szCs w:val="18"/>
        </w:rPr>
        <w:t>for</w:t>
      </w:r>
      <w:proofErr w:type="gramEnd"/>
      <w:r w:rsidRPr="00E97CEE">
        <w:rPr>
          <w:rFonts w:asciiTheme="majorBidi" w:hAnsiTheme="majorBidi" w:cstheme="majorBidi"/>
          <w:i/>
          <w:iCs/>
          <w:color w:val="767171" w:themeColor="background2" w:themeShade="80"/>
          <w:sz w:val="18"/>
          <w:szCs w:val="18"/>
        </w:rPr>
        <w:t xml:space="preserve"> each improvement action should include, but not be limited to:</w:t>
      </w:r>
    </w:p>
    <w:p w14:paraId="0A337846" w14:textId="77777777" w:rsidR="00E97CEE" w:rsidRPr="00E97CEE" w:rsidRDefault="00E97CEE" w:rsidP="00E97CEE">
      <w:pPr>
        <w:spacing w:line="264" w:lineRule="auto"/>
        <w:jc w:val="both"/>
        <w:rPr>
          <w:rFonts w:asciiTheme="majorBidi" w:hAnsiTheme="majorBidi" w:cstheme="majorBidi"/>
          <w:i/>
          <w:iCs/>
          <w:color w:val="767171" w:themeColor="background2" w:themeShade="80"/>
          <w:sz w:val="18"/>
          <w:szCs w:val="18"/>
        </w:rPr>
      </w:pPr>
      <w:r w:rsidRPr="00E97CEE">
        <w:rPr>
          <w:rFonts w:asciiTheme="majorBidi" w:hAnsiTheme="majorBidi" w:cstheme="majorBidi"/>
          <w:i/>
          <w:iCs/>
          <w:color w:val="767171" w:themeColor="background2" w:themeShade="80"/>
          <w:sz w:val="18"/>
          <w:szCs w:val="18"/>
        </w:rPr>
        <w:t>- Detailed statement and description of the adopted and implemented improvement action</w:t>
      </w:r>
    </w:p>
    <w:p w14:paraId="7399D26B" w14:textId="77777777" w:rsidR="00E97CEE" w:rsidRPr="00E97CEE" w:rsidRDefault="00E97CEE" w:rsidP="00E97CEE">
      <w:pPr>
        <w:spacing w:line="264" w:lineRule="auto"/>
        <w:jc w:val="both"/>
        <w:rPr>
          <w:rFonts w:asciiTheme="majorBidi" w:hAnsiTheme="majorBidi" w:cstheme="majorBidi"/>
          <w:i/>
          <w:iCs/>
          <w:color w:val="767171" w:themeColor="background2" w:themeShade="80"/>
          <w:sz w:val="18"/>
          <w:szCs w:val="18"/>
        </w:rPr>
      </w:pPr>
      <w:r w:rsidRPr="00E97CEE">
        <w:rPr>
          <w:rFonts w:asciiTheme="majorBidi" w:hAnsiTheme="majorBidi" w:cstheme="majorBidi"/>
          <w:i/>
          <w:iCs/>
          <w:color w:val="767171" w:themeColor="background2" w:themeShade="80"/>
          <w:sz w:val="18"/>
          <w:szCs w:val="18"/>
        </w:rPr>
        <w:t>- Rationale including when available, details on the assessment that led to this action.</w:t>
      </w:r>
    </w:p>
    <w:p w14:paraId="6F2A4D87" w14:textId="77777777" w:rsidR="00E97CEE" w:rsidRPr="00E97CEE" w:rsidRDefault="00E97CEE" w:rsidP="00E97CEE">
      <w:pPr>
        <w:spacing w:line="264" w:lineRule="auto"/>
        <w:jc w:val="both"/>
        <w:rPr>
          <w:rFonts w:asciiTheme="majorBidi" w:hAnsiTheme="majorBidi" w:cstheme="majorBidi"/>
          <w:i/>
          <w:iCs/>
          <w:color w:val="767171" w:themeColor="background2" w:themeShade="80"/>
          <w:sz w:val="18"/>
          <w:szCs w:val="18"/>
        </w:rPr>
      </w:pPr>
      <w:r w:rsidRPr="00E97CEE">
        <w:rPr>
          <w:rFonts w:asciiTheme="majorBidi" w:hAnsiTheme="majorBidi" w:cstheme="majorBidi"/>
          <w:i/>
          <w:iCs/>
          <w:color w:val="767171" w:themeColor="background2" w:themeShade="80"/>
          <w:sz w:val="18"/>
          <w:szCs w:val="18"/>
        </w:rPr>
        <w:t xml:space="preserve">- Program Level Student Learning Outcome(s) or Objective(s) impacted by the action. </w:t>
      </w:r>
    </w:p>
    <w:p w14:paraId="44ED1B38" w14:textId="77777777" w:rsidR="00E97CEE" w:rsidRPr="00E97CEE" w:rsidRDefault="00E97CEE" w:rsidP="00E97CEE">
      <w:pPr>
        <w:spacing w:line="264" w:lineRule="auto"/>
        <w:jc w:val="both"/>
        <w:rPr>
          <w:rFonts w:asciiTheme="majorBidi" w:hAnsiTheme="majorBidi" w:cstheme="majorBidi"/>
          <w:i/>
          <w:iCs/>
          <w:color w:val="767171" w:themeColor="background2" w:themeShade="80"/>
          <w:sz w:val="18"/>
          <w:szCs w:val="18"/>
        </w:rPr>
      </w:pPr>
      <w:r w:rsidRPr="00E97CEE">
        <w:rPr>
          <w:rFonts w:asciiTheme="majorBidi" w:hAnsiTheme="majorBidi" w:cstheme="majorBidi"/>
          <w:i/>
          <w:iCs/>
          <w:color w:val="767171" w:themeColor="background2" w:themeShade="80"/>
          <w:sz w:val="18"/>
          <w:szCs w:val="18"/>
        </w:rPr>
        <w:t>- Implementation details,</w:t>
      </w:r>
    </w:p>
    <w:p w14:paraId="573A11D4" w14:textId="77777777" w:rsidR="00E97CEE" w:rsidRPr="00E97CEE" w:rsidRDefault="00E97CEE" w:rsidP="00E97CEE">
      <w:pPr>
        <w:spacing w:line="264" w:lineRule="auto"/>
        <w:jc w:val="both"/>
        <w:rPr>
          <w:rFonts w:asciiTheme="majorBidi" w:hAnsiTheme="majorBidi" w:cstheme="majorBidi"/>
          <w:i/>
          <w:iCs/>
          <w:color w:val="767171" w:themeColor="background2" w:themeShade="80"/>
          <w:sz w:val="18"/>
          <w:szCs w:val="18"/>
        </w:rPr>
      </w:pPr>
      <w:r w:rsidRPr="00E97CEE">
        <w:rPr>
          <w:rFonts w:asciiTheme="majorBidi" w:hAnsiTheme="majorBidi" w:cstheme="majorBidi"/>
          <w:i/>
          <w:iCs/>
          <w:color w:val="767171" w:themeColor="background2" w:themeShade="80"/>
          <w:sz w:val="18"/>
          <w:szCs w:val="18"/>
        </w:rPr>
        <w:t>- Evidence of implementation such as meeting minutes, etc., when available. &gt;&gt;</w:t>
      </w:r>
    </w:p>
    <w:p w14:paraId="18FA50BF" w14:textId="2D770488" w:rsidR="00FC1831" w:rsidRPr="000D7F3C" w:rsidRDefault="00FC1831" w:rsidP="00753588">
      <w:pPr>
        <w:spacing w:line="264" w:lineRule="auto"/>
        <w:jc w:val="both"/>
        <w:rPr>
          <w:rFonts w:asciiTheme="majorBidi" w:hAnsiTheme="majorBidi" w:cstheme="majorBidi"/>
          <w:i/>
          <w:iCs/>
          <w:color w:val="365F91"/>
          <w:sz w:val="22"/>
          <w:szCs w:val="22"/>
        </w:rPr>
      </w:pPr>
    </w:p>
    <w:p w14:paraId="3D05DCDF" w14:textId="6F02C4F1" w:rsidR="00DA599A" w:rsidRPr="000D7F3C" w:rsidRDefault="00753588" w:rsidP="005922D4">
      <w:pPr>
        <w:pStyle w:val="Caption"/>
        <w:rPr>
          <w:rFonts w:asciiTheme="majorBidi" w:hAnsiTheme="majorBidi" w:cstheme="majorBidi"/>
          <w:i w:val="0"/>
          <w:iCs w:val="0"/>
          <w:color w:val="000000"/>
          <w:sz w:val="22"/>
          <w:szCs w:val="22"/>
        </w:rPr>
      </w:pPr>
      <w:r>
        <w:t xml:space="preserve">Table </w:t>
      </w:r>
      <w:fldSimple w:instr=" STYLEREF 1 \s ">
        <w:r>
          <w:rPr>
            <w:noProof/>
            <w:cs/>
          </w:rPr>
          <w:t>‎</w:t>
        </w:r>
        <w:r>
          <w:rPr>
            <w:noProof/>
          </w:rPr>
          <w:t>9</w:t>
        </w:r>
      </w:fldSimple>
      <w:r>
        <w:noBreakHyphen/>
      </w:r>
      <w:r w:rsidR="005922D4">
        <w:t>1</w:t>
      </w:r>
      <w:r>
        <w:t xml:space="preserve"> </w:t>
      </w:r>
      <w:r w:rsidR="00DA599A" w:rsidRPr="000D7F3C">
        <w:rPr>
          <w:rFonts w:asciiTheme="majorBidi" w:hAnsiTheme="majorBidi" w:cstheme="majorBidi"/>
          <w:color w:val="000000"/>
          <w:sz w:val="22"/>
          <w:szCs w:val="22"/>
        </w:rPr>
        <w:t>Implementation Status of Improvement Actions Adopted and Recorded in Earlier Annual Assessment Reports</w:t>
      </w:r>
    </w:p>
    <w:tbl>
      <w:tblPr>
        <w:tblW w:w="5000" w:type="pct"/>
        <w:jc w:val="center"/>
        <w:tblBorders>
          <w:top w:val="single" w:sz="8" w:space="0" w:color="000000"/>
          <w:left w:val="single" w:sz="8" w:space="0" w:color="000000"/>
          <w:bottom w:val="single" w:sz="8" w:space="0" w:color="000000"/>
          <w:right w:val="single" w:sz="8" w:space="0" w:color="000000"/>
          <w:insideH w:val="single" w:sz="6" w:space="0" w:color="000000"/>
          <w:insideV w:val="single" w:sz="6" w:space="0" w:color="000000"/>
        </w:tblBorders>
        <w:tblCellMar>
          <w:left w:w="29" w:type="dxa"/>
          <w:right w:w="29" w:type="dxa"/>
        </w:tblCellMar>
        <w:tblLook w:val="04A0" w:firstRow="1" w:lastRow="0" w:firstColumn="1" w:lastColumn="0" w:noHBand="0" w:noVBand="1"/>
      </w:tblPr>
      <w:tblGrid>
        <w:gridCol w:w="709"/>
        <w:gridCol w:w="282"/>
        <w:gridCol w:w="1937"/>
        <w:gridCol w:w="1530"/>
        <w:gridCol w:w="2498"/>
        <w:gridCol w:w="916"/>
        <w:gridCol w:w="902"/>
        <w:gridCol w:w="747"/>
        <w:gridCol w:w="780"/>
        <w:gridCol w:w="589"/>
        <w:gridCol w:w="1405"/>
        <w:gridCol w:w="1538"/>
      </w:tblGrid>
      <w:tr w:rsidR="00DA599A" w:rsidRPr="00840FF0" w14:paraId="7B5455B9" w14:textId="77777777" w:rsidTr="007A279E">
        <w:trPr>
          <w:trHeight w:val="395"/>
          <w:jc w:val="center"/>
        </w:trPr>
        <w:tc>
          <w:tcPr>
            <w:tcW w:w="256" w:type="pct"/>
            <w:vMerge w:val="restart"/>
            <w:shd w:val="clear" w:color="auto" w:fill="D9D9D9"/>
            <w:vAlign w:val="center"/>
          </w:tcPr>
          <w:p w14:paraId="37CCA761" w14:textId="77777777" w:rsidR="00DA599A" w:rsidRPr="00840FF0" w:rsidRDefault="00DA599A" w:rsidP="00BD59AC">
            <w:pPr>
              <w:pStyle w:val="ListParagraph"/>
              <w:spacing w:after="0"/>
              <w:ind w:left="0"/>
              <w:jc w:val="center"/>
              <w:rPr>
                <w:rFonts w:asciiTheme="majorBidi" w:hAnsiTheme="majorBidi" w:cstheme="majorBidi"/>
                <w:b/>
                <w:bCs/>
                <w:sz w:val="18"/>
                <w:szCs w:val="18"/>
              </w:rPr>
            </w:pPr>
            <w:r w:rsidRPr="00840FF0">
              <w:rPr>
                <w:rFonts w:asciiTheme="majorBidi" w:hAnsiTheme="majorBidi" w:cstheme="majorBidi"/>
                <w:b/>
                <w:bCs/>
                <w:sz w:val="18"/>
                <w:szCs w:val="18"/>
              </w:rPr>
              <w:t>Report Date</w:t>
            </w:r>
          </w:p>
        </w:tc>
        <w:tc>
          <w:tcPr>
            <w:tcW w:w="102" w:type="pct"/>
            <w:vMerge w:val="restart"/>
            <w:shd w:val="clear" w:color="auto" w:fill="D9D9D9"/>
            <w:vAlign w:val="center"/>
          </w:tcPr>
          <w:p w14:paraId="413E0E74" w14:textId="77777777" w:rsidR="00DA599A" w:rsidRPr="00840FF0" w:rsidRDefault="00DA599A" w:rsidP="00BD59AC">
            <w:pPr>
              <w:pStyle w:val="ListParagraph"/>
              <w:spacing w:after="0"/>
              <w:ind w:left="0"/>
              <w:jc w:val="center"/>
              <w:rPr>
                <w:rFonts w:asciiTheme="majorBidi" w:hAnsiTheme="majorBidi" w:cstheme="majorBidi"/>
                <w:b/>
                <w:bCs/>
                <w:sz w:val="18"/>
                <w:szCs w:val="18"/>
              </w:rPr>
            </w:pPr>
            <w:r w:rsidRPr="00840FF0">
              <w:rPr>
                <w:rFonts w:asciiTheme="majorBidi" w:hAnsiTheme="majorBidi" w:cstheme="majorBidi"/>
                <w:b/>
                <w:bCs/>
                <w:sz w:val="18"/>
                <w:szCs w:val="18"/>
              </w:rPr>
              <w:t>#</w:t>
            </w:r>
          </w:p>
        </w:tc>
        <w:tc>
          <w:tcPr>
            <w:tcW w:w="700" w:type="pct"/>
            <w:vMerge w:val="restart"/>
            <w:shd w:val="clear" w:color="auto" w:fill="D9D9D9"/>
            <w:vAlign w:val="center"/>
          </w:tcPr>
          <w:p w14:paraId="04BD464B" w14:textId="77777777" w:rsidR="00DA599A" w:rsidRPr="00840FF0" w:rsidRDefault="00DA599A" w:rsidP="00BD59AC">
            <w:pPr>
              <w:pStyle w:val="ListParagraph"/>
              <w:spacing w:after="0"/>
              <w:ind w:left="0"/>
              <w:jc w:val="center"/>
              <w:rPr>
                <w:rFonts w:asciiTheme="majorBidi" w:hAnsiTheme="majorBidi" w:cstheme="majorBidi"/>
                <w:b/>
                <w:bCs/>
                <w:sz w:val="18"/>
                <w:szCs w:val="18"/>
              </w:rPr>
            </w:pPr>
            <w:r w:rsidRPr="00840FF0">
              <w:rPr>
                <w:rFonts w:asciiTheme="majorBidi" w:hAnsiTheme="majorBidi" w:cstheme="majorBidi"/>
                <w:b/>
                <w:bCs/>
                <w:sz w:val="18"/>
                <w:szCs w:val="18"/>
              </w:rPr>
              <w:t>Improvement Action Statement</w:t>
            </w:r>
          </w:p>
        </w:tc>
        <w:tc>
          <w:tcPr>
            <w:tcW w:w="553" w:type="pct"/>
            <w:vMerge w:val="restart"/>
            <w:shd w:val="clear" w:color="auto" w:fill="D9D9D9"/>
            <w:vAlign w:val="center"/>
          </w:tcPr>
          <w:p w14:paraId="6C3E7007" w14:textId="353EEFF7" w:rsidR="00DA599A" w:rsidRPr="00840FF0" w:rsidRDefault="00DA599A" w:rsidP="00BD59AC">
            <w:pPr>
              <w:pStyle w:val="ListParagraph"/>
              <w:spacing w:after="0"/>
              <w:ind w:left="0"/>
              <w:jc w:val="center"/>
              <w:rPr>
                <w:rFonts w:asciiTheme="majorBidi" w:hAnsiTheme="majorBidi" w:cstheme="majorBidi"/>
                <w:b/>
                <w:bCs/>
                <w:sz w:val="18"/>
                <w:szCs w:val="18"/>
              </w:rPr>
            </w:pPr>
            <w:r w:rsidRPr="00840FF0">
              <w:rPr>
                <w:rFonts w:asciiTheme="majorBidi" w:hAnsiTheme="majorBidi" w:cstheme="majorBidi"/>
                <w:b/>
                <w:bCs/>
                <w:sz w:val="18"/>
                <w:szCs w:val="18"/>
              </w:rPr>
              <w:t xml:space="preserve">Associated </w:t>
            </w:r>
            <w:r w:rsidR="009643FC">
              <w:rPr>
                <w:rFonts w:asciiTheme="majorBidi" w:hAnsiTheme="majorBidi" w:cstheme="majorBidi"/>
                <w:b/>
                <w:bCs/>
                <w:sz w:val="18"/>
                <w:szCs w:val="18"/>
              </w:rPr>
              <w:t>P</w:t>
            </w:r>
            <w:r w:rsidRPr="00840FF0">
              <w:rPr>
                <w:rFonts w:asciiTheme="majorBidi" w:hAnsiTheme="majorBidi" w:cstheme="majorBidi"/>
                <w:b/>
                <w:bCs/>
                <w:sz w:val="18"/>
                <w:szCs w:val="18"/>
              </w:rPr>
              <w:t xml:space="preserve">LO* / OE**  </w:t>
            </w:r>
          </w:p>
        </w:tc>
        <w:tc>
          <w:tcPr>
            <w:tcW w:w="903" w:type="pct"/>
            <w:vMerge w:val="restart"/>
            <w:shd w:val="clear" w:color="auto" w:fill="D9D9D9"/>
            <w:vAlign w:val="center"/>
          </w:tcPr>
          <w:p w14:paraId="325CB301" w14:textId="77777777" w:rsidR="00DA599A" w:rsidRPr="00840FF0" w:rsidRDefault="00DA599A" w:rsidP="00BD59AC">
            <w:pPr>
              <w:pStyle w:val="ListParagraph"/>
              <w:spacing w:after="0"/>
              <w:ind w:left="0"/>
              <w:jc w:val="center"/>
              <w:rPr>
                <w:rFonts w:asciiTheme="majorBidi" w:hAnsiTheme="majorBidi" w:cstheme="majorBidi"/>
                <w:b/>
                <w:bCs/>
                <w:sz w:val="18"/>
                <w:szCs w:val="18"/>
              </w:rPr>
            </w:pPr>
            <w:r w:rsidRPr="00840FF0">
              <w:rPr>
                <w:rFonts w:asciiTheme="majorBidi" w:hAnsiTheme="majorBidi" w:cstheme="majorBidi"/>
                <w:b/>
                <w:bCs/>
                <w:sz w:val="18"/>
                <w:szCs w:val="18"/>
              </w:rPr>
              <w:t xml:space="preserve">Rationale for the Action (link to Assessment) </w:t>
            </w:r>
          </w:p>
        </w:tc>
        <w:tc>
          <w:tcPr>
            <w:tcW w:w="331" w:type="pct"/>
            <w:vMerge w:val="restart"/>
            <w:shd w:val="clear" w:color="auto" w:fill="D9D9D9"/>
            <w:vAlign w:val="center"/>
          </w:tcPr>
          <w:p w14:paraId="294C0DF3" w14:textId="77777777" w:rsidR="00DA599A" w:rsidRPr="00840FF0" w:rsidRDefault="00DA599A" w:rsidP="00BD59AC">
            <w:pPr>
              <w:pStyle w:val="ListParagraph"/>
              <w:spacing w:after="0"/>
              <w:ind w:left="0"/>
              <w:jc w:val="center"/>
              <w:rPr>
                <w:rFonts w:asciiTheme="majorBidi" w:hAnsiTheme="majorBidi" w:cstheme="majorBidi"/>
                <w:b/>
                <w:bCs/>
                <w:sz w:val="18"/>
                <w:szCs w:val="18"/>
              </w:rPr>
            </w:pPr>
            <w:r w:rsidRPr="00840FF0">
              <w:rPr>
                <w:rFonts w:asciiTheme="majorBidi" w:hAnsiTheme="majorBidi" w:cstheme="majorBidi"/>
                <w:b/>
                <w:bCs/>
                <w:sz w:val="18"/>
                <w:szCs w:val="18"/>
              </w:rPr>
              <w:t>Step / Task ***</w:t>
            </w:r>
          </w:p>
        </w:tc>
        <w:tc>
          <w:tcPr>
            <w:tcW w:w="596" w:type="pct"/>
            <w:gridSpan w:val="2"/>
            <w:shd w:val="clear" w:color="auto" w:fill="D9D9D9"/>
            <w:vAlign w:val="center"/>
          </w:tcPr>
          <w:p w14:paraId="65BFDBEC" w14:textId="77777777" w:rsidR="00DA599A" w:rsidRPr="00840FF0" w:rsidRDefault="00DA599A" w:rsidP="00BD59AC">
            <w:pPr>
              <w:pStyle w:val="ListParagraph"/>
              <w:spacing w:after="0"/>
              <w:ind w:left="0"/>
              <w:jc w:val="center"/>
              <w:rPr>
                <w:rFonts w:asciiTheme="majorBidi" w:hAnsiTheme="majorBidi" w:cstheme="majorBidi"/>
                <w:b/>
                <w:bCs/>
                <w:sz w:val="18"/>
                <w:szCs w:val="18"/>
              </w:rPr>
            </w:pPr>
            <w:r w:rsidRPr="00840FF0">
              <w:rPr>
                <w:rFonts w:asciiTheme="majorBidi" w:hAnsiTheme="majorBidi" w:cstheme="majorBidi"/>
                <w:b/>
                <w:bCs/>
                <w:sz w:val="18"/>
                <w:szCs w:val="18"/>
              </w:rPr>
              <w:t>Date of Implementation</w:t>
            </w:r>
          </w:p>
        </w:tc>
        <w:tc>
          <w:tcPr>
            <w:tcW w:w="495" w:type="pct"/>
            <w:gridSpan w:val="2"/>
            <w:shd w:val="clear" w:color="auto" w:fill="D9D9D9"/>
            <w:vAlign w:val="center"/>
          </w:tcPr>
          <w:p w14:paraId="0C64D2DD" w14:textId="77777777" w:rsidR="00DA599A" w:rsidRPr="00840FF0" w:rsidRDefault="00DA599A" w:rsidP="00BD59AC">
            <w:pPr>
              <w:pStyle w:val="ListParagraph"/>
              <w:spacing w:after="0"/>
              <w:ind w:left="0"/>
              <w:jc w:val="center"/>
              <w:rPr>
                <w:rFonts w:asciiTheme="majorBidi" w:hAnsiTheme="majorBidi" w:cstheme="majorBidi"/>
                <w:b/>
                <w:bCs/>
                <w:sz w:val="18"/>
                <w:szCs w:val="18"/>
              </w:rPr>
            </w:pPr>
            <w:r w:rsidRPr="00840FF0">
              <w:rPr>
                <w:rFonts w:asciiTheme="majorBidi" w:hAnsiTheme="majorBidi" w:cstheme="majorBidi"/>
                <w:b/>
                <w:bCs/>
                <w:sz w:val="18"/>
                <w:szCs w:val="18"/>
              </w:rPr>
              <w:t>Used Resources</w:t>
            </w:r>
          </w:p>
        </w:tc>
        <w:tc>
          <w:tcPr>
            <w:tcW w:w="508" w:type="pct"/>
            <w:vMerge w:val="restart"/>
            <w:shd w:val="clear" w:color="auto" w:fill="D9D9D9"/>
            <w:vAlign w:val="center"/>
          </w:tcPr>
          <w:p w14:paraId="12FA31DE" w14:textId="6D598668" w:rsidR="00DA599A" w:rsidRPr="00840FF0" w:rsidRDefault="00DA599A" w:rsidP="005922D4">
            <w:pPr>
              <w:pStyle w:val="ListParagraph"/>
              <w:spacing w:after="0" w:line="264" w:lineRule="auto"/>
              <w:ind w:left="0"/>
              <w:jc w:val="center"/>
              <w:rPr>
                <w:rFonts w:asciiTheme="majorBidi" w:hAnsiTheme="majorBidi" w:cstheme="majorBidi"/>
                <w:b/>
                <w:bCs/>
                <w:sz w:val="18"/>
                <w:szCs w:val="18"/>
              </w:rPr>
            </w:pPr>
            <w:r w:rsidRPr="00840FF0">
              <w:rPr>
                <w:rFonts w:asciiTheme="majorBidi" w:hAnsiTheme="majorBidi" w:cstheme="majorBidi"/>
                <w:b/>
                <w:bCs/>
                <w:sz w:val="18"/>
                <w:szCs w:val="18"/>
              </w:rPr>
              <w:t xml:space="preserve">Current Status </w:t>
            </w:r>
            <w:r w:rsidR="005922D4">
              <w:rPr>
                <w:rFonts w:asciiTheme="majorBidi" w:hAnsiTheme="majorBidi" w:cstheme="majorBidi"/>
                <w:b/>
                <w:bCs/>
                <w:sz w:val="18"/>
                <w:szCs w:val="18"/>
              </w:rPr>
              <w:t>(% of Achievement)</w:t>
            </w:r>
          </w:p>
        </w:tc>
        <w:tc>
          <w:tcPr>
            <w:tcW w:w="556" w:type="pct"/>
            <w:vMerge w:val="restart"/>
            <w:shd w:val="clear" w:color="auto" w:fill="D9D9D9"/>
            <w:vAlign w:val="center"/>
          </w:tcPr>
          <w:p w14:paraId="2357D35D" w14:textId="77777777" w:rsidR="00DA599A" w:rsidRPr="00840FF0" w:rsidRDefault="00DA599A" w:rsidP="00BD59AC">
            <w:pPr>
              <w:pStyle w:val="ListParagraph"/>
              <w:spacing w:after="0" w:line="264" w:lineRule="auto"/>
              <w:ind w:left="0"/>
              <w:jc w:val="center"/>
              <w:rPr>
                <w:rFonts w:asciiTheme="majorBidi" w:hAnsiTheme="majorBidi" w:cstheme="majorBidi"/>
                <w:b/>
                <w:bCs/>
                <w:sz w:val="18"/>
                <w:szCs w:val="18"/>
              </w:rPr>
            </w:pPr>
            <w:r w:rsidRPr="00840FF0">
              <w:rPr>
                <w:rFonts w:asciiTheme="majorBidi" w:hAnsiTheme="majorBidi" w:cstheme="majorBidi"/>
                <w:b/>
                <w:bCs/>
                <w:sz w:val="18"/>
                <w:szCs w:val="18"/>
              </w:rPr>
              <w:t>Reference to Evidence**</w:t>
            </w:r>
          </w:p>
        </w:tc>
      </w:tr>
      <w:tr w:rsidR="00DA599A" w:rsidRPr="00840FF0" w14:paraId="53CD10D6" w14:textId="77777777" w:rsidTr="007A279E">
        <w:trPr>
          <w:jc w:val="center"/>
        </w:trPr>
        <w:tc>
          <w:tcPr>
            <w:tcW w:w="256" w:type="pct"/>
            <w:vMerge/>
            <w:shd w:val="clear" w:color="auto" w:fill="D9D9D9"/>
            <w:vAlign w:val="center"/>
          </w:tcPr>
          <w:p w14:paraId="6D698A39" w14:textId="77777777" w:rsidR="00DA599A" w:rsidRPr="00840FF0" w:rsidRDefault="00DA599A" w:rsidP="00BD59AC">
            <w:pPr>
              <w:pStyle w:val="ListParagraph"/>
              <w:spacing w:after="0"/>
              <w:ind w:left="0"/>
              <w:jc w:val="center"/>
              <w:rPr>
                <w:rFonts w:asciiTheme="majorBidi" w:hAnsiTheme="majorBidi" w:cstheme="majorBidi"/>
                <w:sz w:val="18"/>
                <w:szCs w:val="18"/>
              </w:rPr>
            </w:pPr>
          </w:p>
        </w:tc>
        <w:tc>
          <w:tcPr>
            <w:tcW w:w="102" w:type="pct"/>
            <w:vMerge/>
            <w:shd w:val="clear" w:color="auto" w:fill="D9D9D9"/>
            <w:vAlign w:val="center"/>
          </w:tcPr>
          <w:p w14:paraId="04E89BD4" w14:textId="77777777" w:rsidR="00DA599A" w:rsidRPr="00840FF0" w:rsidRDefault="00DA599A" w:rsidP="00BD59AC">
            <w:pPr>
              <w:pStyle w:val="ListParagraph"/>
              <w:spacing w:after="0"/>
              <w:ind w:left="0"/>
              <w:jc w:val="center"/>
              <w:rPr>
                <w:rFonts w:asciiTheme="majorBidi" w:hAnsiTheme="majorBidi" w:cstheme="majorBidi"/>
                <w:sz w:val="18"/>
                <w:szCs w:val="18"/>
              </w:rPr>
            </w:pPr>
          </w:p>
        </w:tc>
        <w:tc>
          <w:tcPr>
            <w:tcW w:w="700" w:type="pct"/>
            <w:vMerge/>
            <w:shd w:val="clear" w:color="auto" w:fill="D9D9D9"/>
            <w:vAlign w:val="center"/>
          </w:tcPr>
          <w:p w14:paraId="6AAED5E0" w14:textId="77777777" w:rsidR="00DA599A" w:rsidRPr="00840FF0" w:rsidRDefault="00DA599A" w:rsidP="00BD59AC">
            <w:pPr>
              <w:pStyle w:val="ListParagraph"/>
              <w:spacing w:after="0"/>
              <w:ind w:left="0"/>
              <w:jc w:val="center"/>
              <w:rPr>
                <w:rFonts w:asciiTheme="majorBidi" w:hAnsiTheme="majorBidi" w:cstheme="majorBidi"/>
                <w:sz w:val="18"/>
                <w:szCs w:val="18"/>
              </w:rPr>
            </w:pPr>
          </w:p>
        </w:tc>
        <w:tc>
          <w:tcPr>
            <w:tcW w:w="553" w:type="pct"/>
            <w:vMerge/>
            <w:shd w:val="clear" w:color="auto" w:fill="D9D9D9"/>
            <w:vAlign w:val="center"/>
          </w:tcPr>
          <w:p w14:paraId="504FE59D" w14:textId="77777777" w:rsidR="00DA599A" w:rsidRPr="00840FF0" w:rsidRDefault="00DA599A" w:rsidP="00BD59AC">
            <w:pPr>
              <w:pStyle w:val="ListParagraph"/>
              <w:spacing w:after="0"/>
              <w:ind w:left="0"/>
              <w:jc w:val="center"/>
              <w:rPr>
                <w:rFonts w:asciiTheme="majorBidi" w:hAnsiTheme="majorBidi" w:cstheme="majorBidi"/>
                <w:sz w:val="18"/>
                <w:szCs w:val="18"/>
              </w:rPr>
            </w:pPr>
          </w:p>
        </w:tc>
        <w:tc>
          <w:tcPr>
            <w:tcW w:w="903" w:type="pct"/>
            <w:vMerge/>
            <w:shd w:val="clear" w:color="auto" w:fill="D9D9D9"/>
            <w:vAlign w:val="center"/>
          </w:tcPr>
          <w:p w14:paraId="24289FD0" w14:textId="77777777" w:rsidR="00DA599A" w:rsidRPr="00840FF0" w:rsidRDefault="00DA599A" w:rsidP="00BD59AC">
            <w:pPr>
              <w:pStyle w:val="ListParagraph"/>
              <w:spacing w:after="0"/>
              <w:ind w:left="0"/>
              <w:jc w:val="center"/>
              <w:rPr>
                <w:rFonts w:asciiTheme="majorBidi" w:hAnsiTheme="majorBidi" w:cstheme="majorBidi"/>
                <w:sz w:val="18"/>
                <w:szCs w:val="18"/>
              </w:rPr>
            </w:pPr>
          </w:p>
        </w:tc>
        <w:tc>
          <w:tcPr>
            <w:tcW w:w="331" w:type="pct"/>
            <w:vMerge/>
            <w:shd w:val="clear" w:color="auto" w:fill="D9D9D9"/>
            <w:vAlign w:val="center"/>
          </w:tcPr>
          <w:p w14:paraId="4587B7FE" w14:textId="77777777" w:rsidR="00DA599A" w:rsidRPr="00840FF0" w:rsidRDefault="00DA599A" w:rsidP="00BD59AC">
            <w:pPr>
              <w:pStyle w:val="ListParagraph"/>
              <w:spacing w:after="0"/>
              <w:ind w:left="0"/>
              <w:jc w:val="center"/>
              <w:rPr>
                <w:rFonts w:asciiTheme="majorBidi" w:hAnsiTheme="majorBidi" w:cstheme="majorBidi"/>
                <w:sz w:val="18"/>
                <w:szCs w:val="18"/>
              </w:rPr>
            </w:pPr>
          </w:p>
        </w:tc>
        <w:tc>
          <w:tcPr>
            <w:tcW w:w="326" w:type="pct"/>
            <w:shd w:val="clear" w:color="auto" w:fill="D9D9D9"/>
            <w:vAlign w:val="center"/>
          </w:tcPr>
          <w:p w14:paraId="02AA656B" w14:textId="77777777" w:rsidR="00DA599A" w:rsidRPr="00840FF0" w:rsidRDefault="00DA599A" w:rsidP="00BD59AC">
            <w:pPr>
              <w:pStyle w:val="ListParagraph"/>
              <w:spacing w:after="0"/>
              <w:ind w:left="0"/>
              <w:jc w:val="center"/>
              <w:rPr>
                <w:rFonts w:asciiTheme="majorBidi" w:hAnsiTheme="majorBidi" w:cstheme="majorBidi"/>
                <w:b/>
                <w:bCs/>
                <w:sz w:val="18"/>
                <w:szCs w:val="18"/>
              </w:rPr>
            </w:pPr>
            <w:r w:rsidRPr="00840FF0">
              <w:rPr>
                <w:rFonts w:asciiTheme="majorBidi" w:hAnsiTheme="majorBidi" w:cstheme="majorBidi"/>
                <w:b/>
                <w:bCs/>
                <w:sz w:val="18"/>
                <w:szCs w:val="18"/>
              </w:rPr>
              <w:t>Planned</w:t>
            </w:r>
          </w:p>
        </w:tc>
        <w:tc>
          <w:tcPr>
            <w:tcW w:w="270" w:type="pct"/>
            <w:shd w:val="clear" w:color="auto" w:fill="D9D9D9"/>
            <w:vAlign w:val="center"/>
          </w:tcPr>
          <w:p w14:paraId="5E015AB0" w14:textId="77777777" w:rsidR="00DA599A" w:rsidRPr="00840FF0" w:rsidRDefault="00DA599A" w:rsidP="00BD59AC">
            <w:pPr>
              <w:pStyle w:val="ListParagraph"/>
              <w:spacing w:after="0"/>
              <w:ind w:left="0"/>
              <w:jc w:val="center"/>
              <w:rPr>
                <w:rFonts w:asciiTheme="majorBidi" w:hAnsiTheme="majorBidi" w:cstheme="majorBidi"/>
                <w:b/>
                <w:bCs/>
                <w:sz w:val="18"/>
                <w:szCs w:val="18"/>
              </w:rPr>
            </w:pPr>
            <w:r w:rsidRPr="00840FF0">
              <w:rPr>
                <w:rFonts w:asciiTheme="majorBidi" w:hAnsiTheme="majorBidi" w:cstheme="majorBidi"/>
                <w:b/>
                <w:bCs/>
                <w:sz w:val="18"/>
                <w:szCs w:val="18"/>
              </w:rPr>
              <w:t>Actual</w:t>
            </w:r>
          </w:p>
        </w:tc>
        <w:tc>
          <w:tcPr>
            <w:tcW w:w="282" w:type="pct"/>
            <w:shd w:val="clear" w:color="auto" w:fill="D9D9D9"/>
            <w:vAlign w:val="center"/>
          </w:tcPr>
          <w:p w14:paraId="75010135" w14:textId="77777777" w:rsidR="00DA599A" w:rsidRPr="00840FF0" w:rsidRDefault="00DA599A" w:rsidP="00BD59AC">
            <w:pPr>
              <w:pStyle w:val="ListParagraph"/>
              <w:spacing w:after="0"/>
              <w:ind w:left="0"/>
              <w:jc w:val="center"/>
              <w:rPr>
                <w:rFonts w:asciiTheme="majorBidi" w:hAnsiTheme="majorBidi" w:cstheme="majorBidi"/>
                <w:b/>
                <w:bCs/>
                <w:sz w:val="18"/>
                <w:szCs w:val="18"/>
              </w:rPr>
            </w:pPr>
            <w:r w:rsidRPr="00840FF0">
              <w:rPr>
                <w:rFonts w:asciiTheme="majorBidi" w:hAnsiTheme="majorBidi" w:cstheme="majorBidi"/>
                <w:b/>
                <w:bCs/>
                <w:sz w:val="18"/>
                <w:szCs w:val="18"/>
              </w:rPr>
              <w:t>Financial</w:t>
            </w:r>
          </w:p>
        </w:tc>
        <w:tc>
          <w:tcPr>
            <w:tcW w:w="213" w:type="pct"/>
            <w:shd w:val="clear" w:color="auto" w:fill="D9D9D9"/>
            <w:vAlign w:val="center"/>
          </w:tcPr>
          <w:p w14:paraId="429834FB" w14:textId="77777777" w:rsidR="00DA599A" w:rsidRPr="00840FF0" w:rsidRDefault="00DA599A" w:rsidP="00BD59AC">
            <w:pPr>
              <w:pStyle w:val="ListParagraph"/>
              <w:spacing w:after="0"/>
              <w:ind w:left="0"/>
              <w:jc w:val="center"/>
              <w:rPr>
                <w:rFonts w:asciiTheme="majorBidi" w:hAnsiTheme="majorBidi" w:cstheme="majorBidi"/>
                <w:b/>
                <w:bCs/>
                <w:sz w:val="18"/>
                <w:szCs w:val="18"/>
              </w:rPr>
            </w:pPr>
            <w:r w:rsidRPr="00840FF0">
              <w:rPr>
                <w:rFonts w:asciiTheme="majorBidi" w:hAnsiTheme="majorBidi" w:cstheme="majorBidi"/>
                <w:b/>
                <w:bCs/>
                <w:sz w:val="18"/>
                <w:szCs w:val="18"/>
              </w:rPr>
              <w:t>Others</w:t>
            </w:r>
          </w:p>
        </w:tc>
        <w:tc>
          <w:tcPr>
            <w:tcW w:w="508" w:type="pct"/>
            <w:vMerge/>
            <w:shd w:val="clear" w:color="auto" w:fill="D9D9D9"/>
            <w:vAlign w:val="center"/>
          </w:tcPr>
          <w:p w14:paraId="64355C38" w14:textId="77777777" w:rsidR="00DA599A" w:rsidRPr="00840FF0" w:rsidRDefault="00DA599A" w:rsidP="00BD59AC">
            <w:pPr>
              <w:pStyle w:val="ListParagraph"/>
              <w:spacing w:after="0" w:line="264" w:lineRule="auto"/>
              <w:ind w:left="0"/>
              <w:jc w:val="center"/>
              <w:rPr>
                <w:rFonts w:asciiTheme="majorBidi" w:hAnsiTheme="majorBidi" w:cstheme="majorBidi"/>
                <w:sz w:val="18"/>
                <w:szCs w:val="18"/>
              </w:rPr>
            </w:pPr>
          </w:p>
        </w:tc>
        <w:tc>
          <w:tcPr>
            <w:tcW w:w="556" w:type="pct"/>
            <w:vMerge/>
            <w:shd w:val="clear" w:color="auto" w:fill="D9D9D9"/>
            <w:vAlign w:val="center"/>
          </w:tcPr>
          <w:p w14:paraId="6E1FC4C8" w14:textId="77777777" w:rsidR="00DA599A" w:rsidRPr="00840FF0" w:rsidRDefault="00DA599A" w:rsidP="00BD59AC">
            <w:pPr>
              <w:pStyle w:val="ListParagraph"/>
              <w:spacing w:after="0" w:line="264" w:lineRule="auto"/>
              <w:ind w:left="0"/>
              <w:jc w:val="center"/>
              <w:rPr>
                <w:rFonts w:asciiTheme="majorBidi" w:hAnsiTheme="majorBidi" w:cstheme="majorBidi"/>
                <w:sz w:val="18"/>
                <w:szCs w:val="18"/>
              </w:rPr>
            </w:pPr>
          </w:p>
        </w:tc>
      </w:tr>
      <w:tr w:rsidR="00DA599A" w:rsidRPr="00840FF0" w14:paraId="4122598E" w14:textId="77777777" w:rsidTr="007A279E">
        <w:trPr>
          <w:trHeight w:val="147"/>
          <w:jc w:val="center"/>
        </w:trPr>
        <w:tc>
          <w:tcPr>
            <w:tcW w:w="256" w:type="pct"/>
            <w:vAlign w:val="center"/>
          </w:tcPr>
          <w:p w14:paraId="7D0BB608" w14:textId="77777777" w:rsidR="00DA599A" w:rsidRPr="00840FF0" w:rsidRDefault="00DA599A" w:rsidP="00BD59AC">
            <w:pPr>
              <w:pStyle w:val="ListParagraph"/>
              <w:spacing w:after="0"/>
              <w:ind w:left="0"/>
              <w:rPr>
                <w:rFonts w:asciiTheme="majorBidi" w:hAnsiTheme="majorBidi" w:cstheme="majorBidi"/>
                <w:sz w:val="20"/>
                <w:szCs w:val="20"/>
              </w:rPr>
            </w:pPr>
          </w:p>
        </w:tc>
        <w:tc>
          <w:tcPr>
            <w:tcW w:w="102" w:type="pct"/>
            <w:shd w:val="clear" w:color="auto" w:fill="F2F2F2"/>
            <w:vAlign w:val="center"/>
          </w:tcPr>
          <w:p w14:paraId="45535E5F" w14:textId="77777777" w:rsidR="00DA599A" w:rsidRPr="00840FF0" w:rsidRDefault="00DA599A" w:rsidP="00BD59AC">
            <w:pPr>
              <w:pStyle w:val="ListParagraph"/>
              <w:spacing w:after="0"/>
              <w:ind w:left="0"/>
              <w:jc w:val="center"/>
              <w:rPr>
                <w:rFonts w:asciiTheme="majorBidi" w:hAnsiTheme="majorBidi" w:cstheme="majorBidi"/>
                <w:sz w:val="20"/>
                <w:szCs w:val="20"/>
              </w:rPr>
            </w:pPr>
            <w:r w:rsidRPr="00840FF0">
              <w:rPr>
                <w:rFonts w:asciiTheme="majorBidi" w:hAnsiTheme="majorBidi" w:cstheme="majorBidi"/>
                <w:sz w:val="20"/>
                <w:szCs w:val="20"/>
              </w:rPr>
              <w:t>1</w:t>
            </w:r>
          </w:p>
        </w:tc>
        <w:tc>
          <w:tcPr>
            <w:tcW w:w="700" w:type="pct"/>
            <w:vAlign w:val="center"/>
          </w:tcPr>
          <w:p w14:paraId="2A5839F4" w14:textId="77777777" w:rsidR="00DA599A" w:rsidRPr="00840FF0" w:rsidRDefault="00DA599A" w:rsidP="00BD59AC">
            <w:pPr>
              <w:pStyle w:val="ListParagraph"/>
              <w:spacing w:after="0"/>
              <w:ind w:left="0"/>
              <w:rPr>
                <w:rFonts w:asciiTheme="majorBidi" w:hAnsiTheme="majorBidi" w:cstheme="majorBidi"/>
                <w:sz w:val="20"/>
                <w:szCs w:val="20"/>
              </w:rPr>
            </w:pPr>
          </w:p>
        </w:tc>
        <w:tc>
          <w:tcPr>
            <w:tcW w:w="553" w:type="pct"/>
            <w:vAlign w:val="center"/>
          </w:tcPr>
          <w:p w14:paraId="15B41E82" w14:textId="77777777" w:rsidR="00DA599A" w:rsidRPr="00840FF0" w:rsidRDefault="00DA599A" w:rsidP="00BD59AC">
            <w:pPr>
              <w:pStyle w:val="ListParagraph"/>
              <w:spacing w:after="0"/>
              <w:ind w:left="0"/>
              <w:rPr>
                <w:rFonts w:asciiTheme="majorBidi" w:hAnsiTheme="majorBidi" w:cstheme="majorBidi"/>
                <w:sz w:val="20"/>
                <w:szCs w:val="20"/>
              </w:rPr>
            </w:pPr>
          </w:p>
        </w:tc>
        <w:tc>
          <w:tcPr>
            <w:tcW w:w="903" w:type="pct"/>
            <w:vAlign w:val="center"/>
          </w:tcPr>
          <w:p w14:paraId="3A03250A" w14:textId="77777777" w:rsidR="00DA599A" w:rsidRPr="00840FF0" w:rsidRDefault="00DA599A" w:rsidP="00BD59AC">
            <w:pPr>
              <w:pStyle w:val="ListParagraph"/>
              <w:spacing w:after="0"/>
              <w:ind w:left="0"/>
              <w:rPr>
                <w:rFonts w:asciiTheme="majorBidi" w:hAnsiTheme="majorBidi" w:cstheme="majorBidi"/>
                <w:sz w:val="20"/>
                <w:szCs w:val="20"/>
              </w:rPr>
            </w:pPr>
          </w:p>
        </w:tc>
        <w:tc>
          <w:tcPr>
            <w:tcW w:w="331" w:type="pct"/>
            <w:vAlign w:val="center"/>
          </w:tcPr>
          <w:p w14:paraId="25B0B2DF" w14:textId="77777777" w:rsidR="00DA599A" w:rsidRPr="00840FF0" w:rsidRDefault="00DA599A" w:rsidP="00BD59AC">
            <w:pPr>
              <w:pStyle w:val="ListParagraph"/>
              <w:spacing w:after="0"/>
              <w:ind w:left="0"/>
              <w:rPr>
                <w:rFonts w:asciiTheme="majorBidi" w:hAnsiTheme="majorBidi" w:cstheme="majorBidi"/>
                <w:sz w:val="20"/>
                <w:szCs w:val="20"/>
              </w:rPr>
            </w:pPr>
          </w:p>
        </w:tc>
        <w:tc>
          <w:tcPr>
            <w:tcW w:w="326" w:type="pct"/>
            <w:vAlign w:val="center"/>
          </w:tcPr>
          <w:p w14:paraId="06CADE5F" w14:textId="77777777" w:rsidR="00DA599A" w:rsidRPr="00840FF0" w:rsidRDefault="00DA599A" w:rsidP="00BD59AC">
            <w:pPr>
              <w:pStyle w:val="ListParagraph"/>
              <w:spacing w:after="0"/>
              <w:ind w:left="0"/>
              <w:rPr>
                <w:rFonts w:asciiTheme="majorBidi" w:hAnsiTheme="majorBidi" w:cstheme="majorBidi"/>
                <w:sz w:val="20"/>
                <w:szCs w:val="20"/>
              </w:rPr>
            </w:pPr>
          </w:p>
        </w:tc>
        <w:tc>
          <w:tcPr>
            <w:tcW w:w="270" w:type="pct"/>
            <w:vAlign w:val="center"/>
          </w:tcPr>
          <w:p w14:paraId="2FC18F52" w14:textId="77777777" w:rsidR="00DA599A" w:rsidRPr="00840FF0" w:rsidRDefault="00DA599A" w:rsidP="00BD59AC">
            <w:pPr>
              <w:pStyle w:val="ListParagraph"/>
              <w:spacing w:after="0"/>
              <w:ind w:left="0"/>
              <w:rPr>
                <w:rFonts w:asciiTheme="majorBidi" w:hAnsiTheme="majorBidi" w:cstheme="majorBidi"/>
                <w:sz w:val="20"/>
                <w:szCs w:val="20"/>
              </w:rPr>
            </w:pPr>
          </w:p>
        </w:tc>
        <w:tc>
          <w:tcPr>
            <w:tcW w:w="282" w:type="pct"/>
            <w:vAlign w:val="center"/>
          </w:tcPr>
          <w:p w14:paraId="2FA40818" w14:textId="77777777" w:rsidR="00DA599A" w:rsidRPr="00840FF0" w:rsidRDefault="00DA599A" w:rsidP="00BD59AC">
            <w:pPr>
              <w:pStyle w:val="ListParagraph"/>
              <w:spacing w:after="0"/>
              <w:ind w:left="0"/>
              <w:rPr>
                <w:rFonts w:asciiTheme="majorBidi" w:hAnsiTheme="majorBidi" w:cstheme="majorBidi"/>
                <w:sz w:val="20"/>
                <w:szCs w:val="20"/>
              </w:rPr>
            </w:pPr>
          </w:p>
        </w:tc>
        <w:tc>
          <w:tcPr>
            <w:tcW w:w="213" w:type="pct"/>
            <w:vAlign w:val="center"/>
          </w:tcPr>
          <w:p w14:paraId="42D74940" w14:textId="77777777" w:rsidR="00DA599A" w:rsidRPr="00840FF0" w:rsidRDefault="00DA599A" w:rsidP="00BD59AC">
            <w:pPr>
              <w:pStyle w:val="ListParagraph"/>
              <w:spacing w:after="0"/>
              <w:ind w:left="0"/>
              <w:rPr>
                <w:rFonts w:asciiTheme="majorBidi" w:hAnsiTheme="majorBidi" w:cstheme="majorBidi"/>
                <w:sz w:val="20"/>
                <w:szCs w:val="20"/>
              </w:rPr>
            </w:pPr>
          </w:p>
        </w:tc>
        <w:tc>
          <w:tcPr>
            <w:tcW w:w="508" w:type="pct"/>
            <w:vAlign w:val="center"/>
          </w:tcPr>
          <w:p w14:paraId="5821EF7F" w14:textId="77777777" w:rsidR="00DA599A" w:rsidRPr="00840FF0" w:rsidRDefault="00DA599A" w:rsidP="00BD59AC">
            <w:pPr>
              <w:pStyle w:val="ListParagraph"/>
              <w:spacing w:after="0"/>
              <w:ind w:left="0"/>
              <w:rPr>
                <w:rFonts w:asciiTheme="majorBidi" w:hAnsiTheme="majorBidi" w:cstheme="majorBidi"/>
                <w:sz w:val="20"/>
                <w:szCs w:val="20"/>
              </w:rPr>
            </w:pPr>
          </w:p>
        </w:tc>
        <w:tc>
          <w:tcPr>
            <w:tcW w:w="556" w:type="pct"/>
            <w:vAlign w:val="center"/>
          </w:tcPr>
          <w:p w14:paraId="28EDAD69" w14:textId="77777777" w:rsidR="00DA599A" w:rsidRPr="00840FF0" w:rsidRDefault="00DA599A" w:rsidP="00BD59AC">
            <w:pPr>
              <w:pStyle w:val="ListParagraph"/>
              <w:spacing w:after="0"/>
              <w:ind w:left="0"/>
              <w:rPr>
                <w:rFonts w:asciiTheme="majorBidi" w:hAnsiTheme="majorBidi" w:cstheme="majorBidi"/>
                <w:sz w:val="20"/>
                <w:szCs w:val="20"/>
              </w:rPr>
            </w:pPr>
          </w:p>
        </w:tc>
      </w:tr>
      <w:tr w:rsidR="00DA599A" w:rsidRPr="00840FF0" w14:paraId="5294EF9F" w14:textId="77777777" w:rsidTr="007A279E">
        <w:trPr>
          <w:trHeight w:val="215"/>
          <w:jc w:val="center"/>
        </w:trPr>
        <w:tc>
          <w:tcPr>
            <w:tcW w:w="256" w:type="pct"/>
            <w:vAlign w:val="center"/>
          </w:tcPr>
          <w:p w14:paraId="5DD27034" w14:textId="77777777" w:rsidR="00DA599A" w:rsidRPr="00840FF0" w:rsidRDefault="00DA599A" w:rsidP="00BD59AC">
            <w:pPr>
              <w:pStyle w:val="ListParagraph"/>
              <w:spacing w:after="0"/>
              <w:ind w:left="0"/>
              <w:rPr>
                <w:rFonts w:asciiTheme="majorBidi" w:hAnsiTheme="majorBidi" w:cstheme="majorBidi"/>
                <w:sz w:val="20"/>
                <w:szCs w:val="20"/>
              </w:rPr>
            </w:pPr>
          </w:p>
        </w:tc>
        <w:tc>
          <w:tcPr>
            <w:tcW w:w="102" w:type="pct"/>
            <w:shd w:val="clear" w:color="auto" w:fill="F2F2F2"/>
            <w:vAlign w:val="center"/>
          </w:tcPr>
          <w:p w14:paraId="6D277000" w14:textId="77777777" w:rsidR="00DA599A" w:rsidRPr="00840FF0" w:rsidRDefault="00DA599A" w:rsidP="00BD59AC">
            <w:pPr>
              <w:pStyle w:val="ListParagraph"/>
              <w:spacing w:after="0"/>
              <w:ind w:left="0"/>
              <w:jc w:val="center"/>
              <w:rPr>
                <w:rFonts w:asciiTheme="majorBidi" w:hAnsiTheme="majorBidi" w:cstheme="majorBidi"/>
                <w:sz w:val="20"/>
                <w:szCs w:val="20"/>
              </w:rPr>
            </w:pPr>
            <w:r w:rsidRPr="00840FF0">
              <w:rPr>
                <w:rFonts w:asciiTheme="majorBidi" w:hAnsiTheme="majorBidi" w:cstheme="majorBidi"/>
                <w:sz w:val="20"/>
                <w:szCs w:val="20"/>
              </w:rPr>
              <w:t>2</w:t>
            </w:r>
          </w:p>
        </w:tc>
        <w:tc>
          <w:tcPr>
            <w:tcW w:w="700" w:type="pct"/>
            <w:vAlign w:val="center"/>
          </w:tcPr>
          <w:p w14:paraId="1D00AC89" w14:textId="77777777" w:rsidR="00DA599A" w:rsidRPr="00840FF0" w:rsidRDefault="00DA599A" w:rsidP="00BD59AC">
            <w:pPr>
              <w:pStyle w:val="ListParagraph"/>
              <w:spacing w:after="0"/>
              <w:ind w:left="0"/>
              <w:rPr>
                <w:rFonts w:asciiTheme="majorBidi" w:hAnsiTheme="majorBidi" w:cstheme="majorBidi"/>
                <w:sz w:val="20"/>
                <w:szCs w:val="20"/>
              </w:rPr>
            </w:pPr>
          </w:p>
        </w:tc>
        <w:tc>
          <w:tcPr>
            <w:tcW w:w="553" w:type="pct"/>
            <w:vAlign w:val="center"/>
          </w:tcPr>
          <w:p w14:paraId="3DE7B30D" w14:textId="77777777" w:rsidR="00DA599A" w:rsidRPr="00840FF0" w:rsidRDefault="00DA599A" w:rsidP="00BD59AC">
            <w:pPr>
              <w:pStyle w:val="ListParagraph"/>
              <w:spacing w:after="0"/>
              <w:ind w:left="0"/>
              <w:rPr>
                <w:rFonts w:asciiTheme="majorBidi" w:hAnsiTheme="majorBidi" w:cstheme="majorBidi"/>
                <w:sz w:val="20"/>
                <w:szCs w:val="20"/>
              </w:rPr>
            </w:pPr>
          </w:p>
        </w:tc>
        <w:tc>
          <w:tcPr>
            <w:tcW w:w="903" w:type="pct"/>
            <w:vAlign w:val="center"/>
          </w:tcPr>
          <w:p w14:paraId="7CCCC4CC" w14:textId="77777777" w:rsidR="00DA599A" w:rsidRPr="00840FF0" w:rsidRDefault="00DA599A" w:rsidP="00BD59AC">
            <w:pPr>
              <w:pStyle w:val="ListParagraph"/>
              <w:spacing w:after="0"/>
              <w:ind w:left="0"/>
              <w:rPr>
                <w:rFonts w:asciiTheme="majorBidi" w:hAnsiTheme="majorBidi" w:cstheme="majorBidi"/>
                <w:sz w:val="20"/>
                <w:szCs w:val="20"/>
              </w:rPr>
            </w:pPr>
          </w:p>
        </w:tc>
        <w:tc>
          <w:tcPr>
            <w:tcW w:w="331" w:type="pct"/>
            <w:vAlign w:val="center"/>
          </w:tcPr>
          <w:p w14:paraId="56A6C676" w14:textId="77777777" w:rsidR="00DA599A" w:rsidRPr="00840FF0" w:rsidRDefault="00DA599A" w:rsidP="00BD59AC">
            <w:pPr>
              <w:pStyle w:val="ListParagraph"/>
              <w:spacing w:after="0"/>
              <w:ind w:left="0"/>
              <w:rPr>
                <w:rFonts w:asciiTheme="majorBidi" w:hAnsiTheme="majorBidi" w:cstheme="majorBidi"/>
                <w:sz w:val="20"/>
                <w:szCs w:val="20"/>
              </w:rPr>
            </w:pPr>
          </w:p>
        </w:tc>
        <w:tc>
          <w:tcPr>
            <w:tcW w:w="326" w:type="pct"/>
            <w:vAlign w:val="center"/>
          </w:tcPr>
          <w:p w14:paraId="57187C8D" w14:textId="77777777" w:rsidR="00DA599A" w:rsidRPr="00840FF0" w:rsidRDefault="00DA599A" w:rsidP="00BD59AC">
            <w:pPr>
              <w:pStyle w:val="ListParagraph"/>
              <w:spacing w:after="0"/>
              <w:ind w:left="0"/>
              <w:rPr>
                <w:rFonts w:asciiTheme="majorBidi" w:hAnsiTheme="majorBidi" w:cstheme="majorBidi"/>
                <w:sz w:val="20"/>
                <w:szCs w:val="20"/>
              </w:rPr>
            </w:pPr>
          </w:p>
        </w:tc>
        <w:tc>
          <w:tcPr>
            <w:tcW w:w="270" w:type="pct"/>
            <w:vAlign w:val="center"/>
          </w:tcPr>
          <w:p w14:paraId="616F0556" w14:textId="77777777" w:rsidR="00DA599A" w:rsidRPr="00840FF0" w:rsidRDefault="00DA599A" w:rsidP="00BD59AC">
            <w:pPr>
              <w:pStyle w:val="ListParagraph"/>
              <w:spacing w:after="0"/>
              <w:ind w:left="0"/>
              <w:rPr>
                <w:rFonts w:asciiTheme="majorBidi" w:hAnsiTheme="majorBidi" w:cstheme="majorBidi"/>
                <w:sz w:val="20"/>
                <w:szCs w:val="20"/>
              </w:rPr>
            </w:pPr>
          </w:p>
        </w:tc>
        <w:tc>
          <w:tcPr>
            <w:tcW w:w="282" w:type="pct"/>
            <w:vAlign w:val="center"/>
          </w:tcPr>
          <w:p w14:paraId="7B2CA575" w14:textId="77777777" w:rsidR="00DA599A" w:rsidRPr="00840FF0" w:rsidRDefault="00DA599A" w:rsidP="00BD59AC">
            <w:pPr>
              <w:pStyle w:val="ListParagraph"/>
              <w:spacing w:after="0"/>
              <w:ind w:left="0"/>
              <w:rPr>
                <w:rFonts w:asciiTheme="majorBidi" w:hAnsiTheme="majorBidi" w:cstheme="majorBidi"/>
                <w:sz w:val="20"/>
                <w:szCs w:val="20"/>
              </w:rPr>
            </w:pPr>
          </w:p>
        </w:tc>
        <w:tc>
          <w:tcPr>
            <w:tcW w:w="213" w:type="pct"/>
            <w:vAlign w:val="center"/>
          </w:tcPr>
          <w:p w14:paraId="7AD464F3" w14:textId="77777777" w:rsidR="00DA599A" w:rsidRPr="00840FF0" w:rsidRDefault="00DA599A" w:rsidP="00BD59AC">
            <w:pPr>
              <w:pStyle w:val="ListParagraph"/>
              <w:spacing w:after="0"/>
              <w:ind w:left="0"/>
              <w:rPr>
                <w:rFonts w:asciiTheme="majorBidi" w:hAnsiTheme="majorBidi" w:cstheme="majorBidi"/>
                <w:sz w:val="20"/>
                <w:szCs w:val="20"/>
              </w:rPr>
            </w:pPr>
          </w:p>
        </w:tc>
        <w:tc>
          <w:tcPr>
            <w:tcW w:w="508" w:type="pct"/>
            <w:vAlign w:val="center"/>
          </w:tcPr>
          <w:p w14:paraId="4131AA66" w14:textId="77777777" w:rsidR="00DA599A" w:rsidRPr="00840FF0" w:rsidRDefault="00DA599A" w:rsidP="00BD59AC">
            <w:pPr>
              <w:pStyle w:val="ListParagraph"/>
              <w:spacing w:after="0"/>
              <w:ind w:left="0"/>
              <w:rPr>
                <w:rFonts w:asciiTheme="majorBidi" w:hAnsiTheme="majorBidi" w:cstheme="majorBidi"/>
                <w:sz w:val="20"/>
                <w:szCs w:val="20"/>
              </w:rPr>
            </w:pPr>
          </w:p>
        </w:tc>
        <w:tc>
          <w:tcPr>
            <w:tcW w:w="556" w:type="pct"/>
            <w:vAlign w:val="center"/>
          </w:tcPr>
          <w:p w14:paraId="2962E917" w14:textId="77777777" w:rsidR="00DA599A" w:rsidRPr="00840FF0" w:rsidRDefault="00DA599A" w:rsidP="00BD59AC">
            <w:pPr>
              <w:pStyle w:val="ListParagraph"/>
              <w:spacing w:after="0"/>
              <w:ind w:left="0"/>
              <w:rPr>
                <w:rFonts w:asciiTheme="majorBidi" w:hAnsiTheme="majorBidi" w:cstheme="majorBidi"/>
                <w:sz w:val="20"/>
                <w:szCs w:val="20"/>
              </w:rPr>
            </w:pPr>
          </w:p>
        </w:tc>
      </w:tr>
      <w:tr w:rsidR="00DA599A" w:rsidRPr="00840FF0" w14:paraId="0630A087" w14:textId="77777777" w:rsidTr="007A279E">
        <w:trPr>
          <w:jc w:val="center"/>
        </w:trPr>
        <w:tc>
          <w:tcPr>
            <w:tcW w:w="256" w:type="pct"/>
            <w:vAlign w:val="center"/>
          </w:tcPr>
          <w:p w14:paraId="36B97F8D" w14:textId="77777777" w:rsidR="00DA599A" w:rsidRPr="00840FF0" w:rsidRDefault="00DA599A" w:rsidP="00BD59AC">
            <w:pPr>
              <w:pStyle w:val="ListParagraph"/>
              <w:spacing w:after="0"/>
              <w:ind w:left="0"/>
              <w:rPr>
                <w:rFonts w:asciiTheme="majorBidi" w:hAnsiTheme="majorBidi" w:cstheme="majorBidi"/>
                <w:sz w:val="20"/>
                <w:szCs w:val="20"/>
              </w:rPr>
            </w:pPr>
          </w:p>
        </w:tc>
        <w:tc>
          <w:tcPr>
            <w:tcW w:w="102" w:type="pct"/>
            <w:shd w:val="clear" w:color="auto" w:fill="F2F2F2"/>
            <w:vAlign w:val="center"/>
          </w:tcPr>
          <w:p w14:paraId="055F276E" w14:textId="77777777" w:rsidR="00DA599A" w:rsidRPr="00840FF0" w:rsidRDefault="00DA599A" w:rsidP="00BD59AC">
            <w:pPr>
              <w:pStyle w:val="ListParagraph"/>
              <w:spacing w:after="0"/>
              <w:ind w:left="0"/>
              <w:jc w:val="center"/>
              <w:rPr>
                <w:rFonts w:asciiTheme="majorBidi" w:hAnsiTheme="majorBidi" w:cstheme="majorBidi"/>
                <w:sz w:val="20"/>
                <w:szCs w:val="20"/>
              </w:rPr>
            </w:pPr>
            <w:r w:rsidRPr="00840FF0">
              <w:rPr>
                <w:rFonts w:asciiTheme="majorBidi" w:hAnsiTheme="majorBidi" w:cstheme="majorBidi"/>
                <w:sz w:val="20"/>
                <w:szCs w:val="20"/>
              </w:rPr>
              <w:t>3</w:t>
            </w:r>
          </w:p>
        </w:tc>
        <w:tc>
          <w:tcPr>
            <w:tcW w:w="700" w:type="pct"/>
            <w:vAlign w:val="center"/>
          </w:tcPr>
          <w:p w14:paraId="2E786D52" w14:textId="77777777" w:rsidR="00DA599A" w:rsidRPr="00840FF0" w:rsidRDefault="00DA599A" w:rsidP="00BD59AC">
            <w:pPr>
              <w:pStyle w:val="ListParagraph"/>
              <w:spacing w:after="0"/>
              <w:ind w:left="0"/>
              <w:rPr>
                <w:rFonts w:asciiTheme="majorBidi" w:hAnsiTheme="majorBidi" w:cstheme="majorBidi"/>
                <w:sz w:val="20"/>
                <w:szCs w:val="20"/>
              </w:rPr>
            </w:pPr>
          </w:p>
        </w:tc>
        <w:tc>
          <w:tcPr>
            <w:tcW w:w="553" w:type="pct"/>
            <w:vAlign w:val="center"/>
          </w:tcPr>
          <w:p w14:paraId="5D06ABC5" w14:textId="77777777" w:rsidR="00DA599A" w:rsidRPr="00840FF0" w:rsidRDefault="00DA599A" w:rsidP="00BD59AC">
            <w:pPr>
              <w:pStyle w:val="ListParagraph"/>
              <w:spacing w:after="0"/>
              <w:ind w:left="0"/>
              <w:rPr>
                <w:rFonts w:asciiTheme="majorBidi" w:hAnsiTheme="majorBidi" w:cstheme="majorBidi"/>
                <w:sz w:val="20"/>
                <w:szCs w:val="20"/>
              </w:rPr>
            </w:pPr>
          </w:p>
        </w:tc>
        <w:tc>
          <w:tcPr>
            <w:tcW w:w="903" w:type="pct"/>
            <w:vAlign w:val="center"/>
          </w:tcPr>
          <w:p w14:paraId="63F87B42" w14:textId="77777777" w:rsidR="00DA599A" w:rsidRPr="00840FF0" w:rsidRDefault="00DA599A" w:rsidP="00BD59AC">
            <w:pPr>
              <w:pStyle w:val="ListParagraph"/>
              <w:spacing w:after="0"/>
              <w:ind w:left="0"/>
              <w:rPr>
                <w:rFonts w:asciiTheme="majorBidi" w:hAnsiTheme="majorBidi" w:cstheme="majorBidi"/>
                <w:sz w:val="20"/>
                <w:szCs w:val="20"/>
              </w:rPr>
            </w:pPr>
          </w:p>
        </w:tc>
        <w:tc>
          <w:tcPr>
            <w:tcW w:w="331" w:type="pct"/>
            <w:vAlign w:val="center"/>
          </w:tcPr>
          <w:p w14:paraId="4E9D72E2" w14:textId="77777777" w:rsidR="00DA599A" w:rsidRPr="00840FF0" w:rsidRDefault="00DA599A" w:rsidP="00BD59AC">
            <w:pPr>
              <w:pStyle w:val="ListParagraph"/>
              <w:spacing w:after="0"/>
              <w:ind w:left="0"/>
              <w:rPr>
                <w:rFonts w:asciiTheme="majorBidi" w:hAnsiTheme="majorBidi" w:cstheme="majorBidi"/>
                <w:sz w:val="20"/>
                <w:szCs w:val="20"/>
              </w:rPr>
            </w:pPr>
          </w:p>
        </w:tc>
        <w:tc>
          <w:tcPr>
            <w:tcW w:w="326" w:type="pct"/>
            <w:vAlign w:val="center"/>
          </w:tcPr>
          <w:p w14:paraId="094D3520" w14:textId="77777777" w:rsidR="00DA599A" w:rsidRPr="00840FF0" w:rsidRDefault="00DA599A" w:rsidP="00BD59AC">
            <w:pPr>
              <w:pStyle w:val="ListParagraph"/>
              <w:spacing w:after="0"/>
              <w:ind w:left="0"/>
              <w:rPr>
                <w:rFonts w:asciiTheme="majorBidi" w:hAnsiTheme="majorBidi" w:cstheme="majorBidi"/>
                <w:sz w:val="20"/>
                <w:szCs w:val="20"/>
              </w:rPr>
            </w:pPr>
          </w:p>
        </w:tc>
        <w:tc>
          <w:tcPr>
            <w:tcW w:w="270" w:type="pct"/>
            <w:vAlign w:val="center"/>
          </w:tcPr>
          <w:p w14:paraId="71FBCB1D" w14:textId="77777777" w:rsidR="00DA599A" w:rsidRPr="00840FF0" w:rsidRDefault="00DA599A" w:rsidP="00BD59AC">
            <w:pPr>
              <w:pStyle w:val="ListParagraph"/>
              <w:spacing w:after="0"/>
              <w:ind w:left="0"/>
              <w:rPr>
                <w:rFonts w:asciiTheme="majorBidi" w:hAnsiTheme="majorBidi" w:cstheme="majorBidi"/>
                <w:sz w:val="20"/>
                <w:szCs w:val="20"/>
              </w:rPr>
            </w:pPr>
          </w:p>
        </w:tc>
        <w:tc>
          <w:tcPr>
            <w:tcW w:w="282" w:type="pct"/>
            <w:vAlign w:val="center"/>
          </w:tcPr>
          <w:p w14:paraId="63AC041B" w14:textId="77777777" w:rsidR="00DA599A" w:rsidRPr="00840FF0" w:rsidRDefault="00DA599A" w:rsidP="00BD59AC">
            <w:pPr>
              <w:pStyle w:val="ListParagraph"/>
              <w:spacing w:after="0"/>
              <w:ind w:left="0"/>
              <w:rPr>
                <w:rFonts w:asciiTheme="majorBidi" w:hAnsiTheme="majorBidi" w:cstheme="majorBidi"/>
                <w:sz w:val="20"/>
                <w:szCs w:val="20"/>
              </w:rPr>
            </w:pPr>
          </w:p>
        </w:tc>
        <w:tc>
          <w:tcPr>
            <w:tcW w:w="213" w:type="pct"/>
            <w:vAlign w:val="center"/>
          </w:tcPr>
          <w:p w14:paraId="5926614A" w14:textId="77777777" w:rsidR="00DA599A" w:rsidRPr="00840FF0" w:rsidRDefault="00DA599A" w:rsidP="00BD59AC">
            <w:pPr>
              <w:pStyle w:val="ListParagraph"/>
              <w:spacing w:after="0"/>
              <w:ind w:left="0"/>
              <w:rPr>
                <w:rFonts w:asciiTheme="majorBidi" w:hAnsiTheme="majorBidi" w:cstheme="majorBidi"/>
                <w:sz w:val="20"/>
                <w:szCs w:val="20"/>
              </w:rPr>
            </w:pPr>
          </w:p>
        </w:tc>
        <w:tc>
          <w:tcPr>
            <w:tcW w:w="508" w:type="pct"/>
            <w:vAlign w:val="center"/>
          </w:tcPr>
          <w:p w14:paraId="306F39C9" w14:textId="77777777" w:rsidR="00DA599A" w:rsidRPr="00840FF0" w:rsidRDefault="00DA599A" w:rsidP="00BD59AC">
            <w:pPr>
              <w:pStyle w:val="ListParagraph"/>
              <w:spacing w:after="0"/>
              <w:ind w:left="0"/>
              <w:rPr>
                <w:rFonts w:asciiTheme="majorBidi" w:hAnsiTheme="majorBidi" w:cstheme="majorBidi"/>
                <w:sz w:val="20"/>
                <w:szCs w:val="20"/>
              </w:rPr>
            </w:pPr>
          </w:p>
        </w:tc>
        <w:tc>
          <w:tcPr>
            <w:tcW w:w="556" w:type="pct"/>
            <w:vAlign w:val="center"/>
          </w:tcPr>
          <w:p w14:paraId="3608AF0F" w14:textId="77777777" w:rsidR="00DA599A" w:rsidRPr="00840FF0" w:rsidRDefault="00DA599A" w:rsidP="00BD59AC">
            <w:pPr>
              <w:pStyle w:val="ListParagraph"/>
              <w:spacing w:after="0"/>
              <w:ind w:left="0"/>
              <w:rPr>
                <w:rFonts w:asciiTheme="majorBidi" w:hAnsiTheme="majorBidi" w:cstheme="majorBidi"/>
                <w:sz w:val="20"/>
                <w:szCs w:val="20"/>
              </w:rPr>
            </w:pPr>
          </w:p>
        </w:tc>
      </w:tr>
      <w:tr w:rsidR="00DA599A" w:rsidRPr="00840FF0" w14:paraId="6E0A2503" w14:textId="77777777" w:rsidTr="007A279E">
        <w:trPr>
          <w:jc w:val="center"/>
        </w:trPr>
        <w:tc>
          <w:tcPr>
            <w:tcW w:w="256" w:type="pct"/>
            <w:vAlign w:val="center"/>
          </w:tcPr>
          <w:p w14:paraId="128B18DD" w14:textId="77777777" w:rsidR="00DA599A" w:rsidRPr="00840FF0" w:rsidRDefault="00DA599A" w:rsidP="00BD59AC">
            <w:pPr>
              <w:pStyle w:val="ListParagraph"/>
              <w:spacing w:after="0"/>
              <w:ind w:left="0"/>
              <w:rPr>
                <w:rFonts w:asciiTheme="majorBidi" w:hAnsiTheme="majorBidi" w:cstheme="majorBidi"/>
                <w:sz w:val="20"/>
                <w:szCs w:val="20"/>
              </w:rPr>
            </w:pPr>
          </w:p>
        </w:tc>
        <w:tc>
          <w:tcPr>
            <w:tcW w:w="102" w:type="pct"/>
            <w:shd w:val="clear" w:color="auto" w:fill="F2F2F2"/>
            <w:vAlign w:val="center"/>
          </w:tcPr>
          <w:p w14:paraId="7D458423" w14:textId="77777777" w:rsidR="00DA599A" w:rsidRPr="00840FF0" w:rsidRDefault="00DA599A" w:rsidP="00BD59AC">
            <w:pPr>
              <w:pStyle w:val="ListParagraph"/>
              <w:spacing w:after="0"/>
              <w:ind w:left="0"/>
              <w:jc w:val="center"/>
              <w:rPr>
                <w:rFonts w:asciiTheme="majorBidi" w:hAnsiTheme="majorBidi" w:cstheme="majorBidi"/>
                <w:sz w:val="20"/>
                <w:szCs w:val="20"/>
              </w:rPr>
            </w:pPr>
            <w:r w:rsidRPr="00840FF0">
              <w:rPr>
                <w:rFonts w:asciiTheme="majorBidi" w:hAnsiTheme="majorBidi" w:cstheme="majorBidi"/>
                <w:sz w:val="20"/>
                <w:szCs w:val="20"/>
              </w:rPr>
              <w:t>4</w:t>
            </w:r>
          </w:p>
        </w:tc>
        <w:tc>
          <w:tcPr>
            <w:tcW w:w="700" w:type="pct"/>
            <w:vAlign w:val="center"/>
          </w:tcPr>
          <w:p w14:paraId="6EEB3935" w14:textId="77777777" w:rsidR="00DA599A" w:rsidRPr="00840FF0" w:rsidRDefault="00DA599A" w:rsidP="00BD59AC">
            <w:pPr>
              <w:pStyle w:val="ListParagraph"/>
              <w:spacing w:after="0"/>
              <w:ind w:left="0"/>
              <w:rPr>
                <w:rFonts w:asciiTheme="majorBidi" w:hAnsiTheme="majorBidi" w:cstheme="majorBidi"/>
                <w:sz w:val="20"/>
                <w:szCs w:val="20"/>
              </w:rPr>
            </w:pPr>
          </w:p>
        </w:tc>
        <w:tc>
          <w:tcPr>
            <w:tcW w:w="553" w:type="pct"/>
            <w:vAlign w:val="center"/>
          </w:tcPr>
          <w:p w14:paraId="50FEA841" w14:textId="77777777" w:rsidR="00DA599A" w:rsidRPr="00840FF0" w:rsidRDefault="00DA599A" w:rsidP="00BD59AC">
            <w:pPr>
              <w:pStyle w:val="ListParagraph"/>
              <w:spacing w:after="0"/>
              <w:ind w:left="0"/>
              <w:rPr>
                <w:rFonts w:asciiTheme="majorBidi" w:hAnsiTheme="majorBidi" w:cstheme="majorBidi"/>
                <w:sz w:val="20"/>
                <w:szCs w:val="20"/>
              </w:rPr>
            </w:pPr>
          </w:p>
        </w:tc>
        <w:tc>
          <w:tcPr>
            <w:tcW w:w="903" w:type="pct"/>
            <w:vAlign w:val="center"/>
          </w:tcPr>
          <w:p w14:paraId="5489A525" w14:textId="77777777" w:rsidR="00DA599A" w:rsidRPr="00840FF0" w:rsidRDefault="00DA599A" w:rsidP="00BD59AC">
            <w:pPr>
              <w:pStyle w:val="ListParagraph"/>
              <w:spacing w:after="0"/>
              <w:ind w:left="0"/>
              <w:rPr>
                <w:rFonts w:asciiTheme="majorBidi" w:hAnsiTheme="majorBidi" w:cstheme="majorBidi"/>
                <w:sz w:val="20"/>
                <w:szCs w:val="20"/>
              </w:rPr>
            </w:pPr>
          </w:p>
        </w:tc>
        <w:tc>
          <w:tcPr>
            <w:tcW w:w="331" w:type="pct"/>
            <w:vAlign w:val="center"/>
          </w:tcPr>
          <w:p w14:paraId="3F916CFC" w14:textId="77777777" w:rsidR="00DA599A" w:rsidRPr="00840FF0" w:rsidRDefault="00DA599A" w:rsidP="00BD59AC">
            <w:pPr>
              <w:pStyle w:val="ListParagraph"/>
              <w:spacing w:after="0"/>
              <w:ind w:left="0"/>
              <w:rPr>
                <w:rFonts w:asciiTheme="majorBidi" w:hAnsiTheme="majorBidi" w:cstheme="majorBidi"/>
                <w:sz w:val="20"/>
                <w:szCs w:val="20"/>
              </w:rPr>
            </w:pPr>
          </w:p>
        </w:tc>
        <w:tc>
          <w:tcPr>
            <w:tcW w:w="326" w:type="pct"/>
            <w:vAlign w:val="center"/>
          </w:tcPr>
          <w:p w14:paraId="490ED2A4" w14:textId="77777777" w:rsidR="00DA599A" w:rsidRPr="00840FF0" w:rsidRDefault="00DA599A" w:rsidP="00BD59AC">
            <w:pPr>
              <w:pStyle w:val="ListParagraph"/>
              <w:spacing w:after="0"/>
              <w:ind w:left="0"/>
              <w:rPr>
                <w:rFonts w:asciiTheme="majorBidi" w:hAnsiTheme="majorBidi" w:cstheme="majorBidi"/>
                <w:sz w:val="20"/>
                <w:szCs w:val="20"/>
              </w:rPr>
            </w:pPr>
          </w:p>
        </w:tc>
        <w:tc>
          <w:tcPr>
            <w:tcW w:w="270" w:type="pct"/>
            <w:vAlign w:val="center"/>
          </w:tcPr>
          <w:p w14:paraId="58B3C846" w14:textId="77777777" w:rsidR="00DA599A" w:rsidRPr="00840FF0" w:rsidRDefault="00DA599A" w:rsidP="00BD59AC">
            <w:pPr>
              <w:pStyle w:val="ListParagraph"/>
              <w:spacing w:after="0"/>
              <w:ind w:left="0"/>
              <w:rPr>
                <w:rFonts w:asciiTheme="majorBidi" w:hAnsiTheme="majorBidi" w:cstheme="majorBidi"/>
                <w:sz w:val="20"/>
                <w:szCs w:val="20"/>
              </w:rPr>
            </w:pPr>
          </w:p>
        </w:tc>
        <w:tc>
          <w:tcPr>
            <w:tcW w:w="282" w:type="pct"/>
            <w:vAlign w:val="center"/>
          </w:tcPr>
          <w:p w14:paraId="04171873" w14:textId="77777777" w:rsidR="00DA599A" w:rsidRPr="00840FF0" w:rsidRDefault="00DA599A" w:rsidP="00BD59AC">
            <w:pPr>
              <w:pStyle w:val="ListParagraph"/>
              <w:spacing w:after="0"/>
              <w:ind w:left="0"/>
              <w:rPr>
                <w:rFonts w:asciiTheme="majorBidi" w:hAnsiTheme="majorBidi" w:cstheme="majorBidi"/>
                <w:sz w:val="20"/>
                <w:szCs w:val="20"/>
              </w:rPr>
            </w:pPr>
          </w:p>
        </w:tc>
        <w:tc>
          <w:tcPr>
            <w:tcW w:w="213" w:type="pct"/>
            <w:vAlign w:val="center"/>
          </w:tcPr>
          <w:p w14:paraId="0511A04A" w14:textId="77777777" w:rsidR="00DA599A" w:rsidRPr="00840FF0" w:rsidRDefault="00DA599A" w:rsidP="00BD59AC">
            <w:pPr>
              <w:pStyle w:val="ListParagraph"/>
              <w:spacing w:after="0"/>
              <w:ind w:left="0"/>
              <w:rPr>
                <w:rFonts w:asciiTheme="majorBidi" w:hAnsiTheme="majorBidi" w:cstheme="majorBidi"/>
                <w:sz w:val="20"/>
                <w:szCs w:val="20"/>
              </w:rPr>
            </w:pPr>
          </w:p>
        </w:tc>
        <w:tc>
          <w:tcPr>
            <w:tcW w:w="508" w:type="pct"/>
            <w:vAlign w:val="center"/>
          </w:tcPr>
          <w:p w14:paraId="103EE651" w14:textId="77777777" w:rsidR="00DA599A" w:rsidRPr="00840FF0" w:rsidRDefault="00DA599A" w:rsidP="00BD59AC">
            <w:pPr>
              <w:pStyle w:val="ListParagraph"/>
              <w:spacing w:after="0"/>
              <w:ind w:left="0"/>
              <w:rPr>
                <w:rFonts w:asciiTheme="majorBidi" w:hAnsiTheme="majorBidi" w:cstheme="majorBidi"/>
                <w:sz w:val="20"/>
                <w:szCs w:val="20"/>
              </w:rPr>
            </w:pPr>
          </w:p>
        </w:tc>
        <w:tc>
          <w:tcPr>
            <w:tcW w:w="556" w:type="pct"/>
            <w:vAlign w:val="center"/>
          </w:tcPr>
          <w:p w14:paraId="58166413" w14:textId="77777777" w:rsidR="00DA599A" w:rsidRPr="00840FF0" w:rsidRDefault="00DA599A" w:rsidP="00BD59AC">
            <w:pPr>
              <w:pStyle w:val="ListParagraph"/>
              <w:spacing w:after="0"/>
              <w:ind w:left="0"/>
              <w:rPr>
                <w:rFonts w:asciiTheme="majorBidi" w:hAnsiTheme="majorBidi" w:cstheme="majorBidi"/>
                <w:sz w:val="20"/>
                <w:szCs w:val="20"/>
              </w:rPr>
            </w:pPr>
          </w:p>
        </w:tc>
      </w:tr>
    </w:tbl>
    <w:p w14:paraId="163AC473" w14:textId="364C22D2" w:rsidR="00DA599A" w:rsidRPr="00840FF0" w:rsidRDefault="00DA599A" w:rsidP="00DA599A">
      <w:pPr>
        <w:ind w:left="-630"/>
        <w:jc w:val="both"/>
        <w:rPr>
          <w:rFonts w:asciiTheme="majorBidi" w:hAnsiTheme="majorBidi" w:cstheme="majorBidi"/>
          <w:b/>
          <w:bCs/>
          <w:color w:val="000000"/>
          <w:u w:val="single"/>
        </w:rPr>
      </w:pPr>
      <w:r w:rsidRPr="00840FF0">
        <w:rPr>
          <w:rFonts w:asciiTheme="majorBidi" w:hAnsiTheme="majorBidi" w:cstheme="majorBidi"/>
          <w:i/>
          <w:iCs/>
          <w:color w:val="000000"/>
          <w:sz w:val="20"/>
          <w:szCs w:val="20"/>
          <w:rtl/>
        </w:rPr>
        <w:t xml:space="preserve">                   </w:t>
      </w:r>
      <w:r w:rsidRPr="00840FF0">
        <w:rPr>
          <w:rFonts w:asciiTheme="majorBidi" w:hAnsiTheme="majorBidi" w:cstheme="majorBidi"/>
          <w:i/>
          <w:iCs/>
          <w:color w:val="000000"/>
          <w:sz w:val="20"/>
          <w:szCs w:val="20"/>
        </w:rPr>
        <w:t xml:space="preserve">* </w:t>
      </w:r>
      <w:r w:rsidR="009643FC">
        <w:rPr>
          <w:rFonts w:asciiTheme="majorBidi" w:hAnsiTheme="majorBidi" w:cstheme="majorBidi"/>
          <w:i/>
          <w:iCs/>
          <w:color w:val="000000"/>
          <w:sz w:val="20"/>
          <w:szCs w:val="20"/>
        </w:rPr>
        <w:t>P</w:t>
      </w:r>
      <w:r w:rsidRPr="00840FF0">
        <w:rPr>
          <w:rFonts w:asciiTheme="majorBidi" w:hAnsiTheme="majorBidi" w:cstheme="majorBidi"/>
          <w:i/>
          <w:iCs/>
          <w:color w:val="000000"/>
          <w:sz w:val="20"/>
          <w:szCs w:val="20"/>
        </w:rPr>
        <w:t>LO: Program Level Student Learning Outcome; ** OE: Outcome Element; ***Step/Task: Many Steps /Tasks may be defined for the same improvement action</w:t>
      </w:r>
    </w:p>
    <w:p w14:paraId="63893758" w14:textId="680BFF33" w:rsidR="00FC1831" w:rsidRPr="000D7F3C" w:rsidRDefault="00FC1831" w:rsidP="00753588">
      <w:pPr>
        <w:spacing w:after="60" w:line="264" w:lineRule="auto"/>
        <w:ind w:firstLine="360"/>
        <w:jc w:val="both"/>
        <w:rPr>
          <w:rFonts w:asciiTheme="majorBidi" w:hAnsiTheme="majorBidi" w:cstheme="majorBidi"/>
          <w:i/>
          <w:iCs/>
          <w:color w:val="365F91"/>
          <w:sz w:val="22"/>
          <w:szCs w:val="22"/>
        </w:rPr>
      </w:pPr>
    </w:p>
    <w:p w14:paraId="7EA243F8" w14:textId="3D4A2A78" w:rsidR="00B62D71" w:rsidRPr="000D7F3C" w:rsidRDefault="00753588" w:rsidP="005922D4">
      <w:pPr>
        <w:pStyle w:val="Caption"/>
        <w:rPr>
          <w:rFonts w:asciiTheme="majorBidi" w:hAnsiTheme="majorBidi" w:cstheme="majorBidi"/>
          <w:color w:val="000000"/>
          <w:sz w:val="22"/>
          <w:szCs w:val="22"/>
        </w:rPr>
      </w:pPr>
      <w:r>
        <w:t xml:space="preserve">Table </w:t>
      </w:r>
      <w:fldSimple w:instr=" STYLEREF 1 \s ">
        <w:r>
          <w:rPr>
            <w:noProof/>
            <w:cs/>
          </w:rPr>
          <w:t>‎</w:t>
        </w:r>
        <w:r>
          <w:rPr>
            <w:noProof/>
          </w:rPr>
          <w:t>9</w:t>
        </w:r>
      </w:fldSimple>
      <w:r>
        <w:noBreakHyphen/>
      </w:r>
      <w:r w:rsidR="005922D4">
        <w:t>2</w:t>
      </w:r>
      <w:r>
        <w:t xml:space="preserve"> </w:t>
      </w:r>
      <w:r w:rsidR="00B62D71" w:rsidRPr="000D7F3C">
        <w:rPr>
          <w:rFonts w:asciiTheme="majorBidi" w:hAnsiTheme="majorBidi" w:cstheme="majorBidi"/>
          <w:color w:val="000000"/>
          <w:sz w:val="22"/>
          <w:szCs w:val="22"/>
        </w:rPr>
        <w:t xml:space="preserve">Implementation Status of Other Improvement Actions Not Recorded in Annual Assessment Reports  </w:t>
      </w:r>
    </w:p>
    <w:tbl>
      <w:tblPr>
        <w:tblW w:w="5000" w:type="pct"/>
        <w:jc w:val="center"/>
        <w:tblBorders>
          <w:top w:val="single" w:sz="8" w:space="0" w:color="000000"/>
          <w:left w:val="single" w:sz="8" w:space="0" w:color="000000"/>
          <w:bottom w:val="single" w:sz="8" w:space="0" w:color="000000"/>
          <w:right w:val="single" w:sz="8" w:space="0" w:color="000000"/>
          <w:insideH w:val="single" w:sz="6" w:space="0" w:color="000000"/>
          <w:insideV w:val="single" w:sz="6" w:space="0" w:color="000000"/>
        </w:tblBorders>
        <w:tblCellMar>
          <w:left w:w="29" w:type="dxa"/>
          <w:right w:w="29" w:type="dxa"/>
        </w:tblCellMar>
        <w:tblLook w:val="04A0" w:firstRow="1" w:lastRow="0" w:firstColumn="1" w:lastColumn="0" w:noHBand="0" w:noVBand="1"/>
      </w:tblPr>
      <w:tblGrid>
        <w:gridCol w:w="358"/>
        <w:gridCol w:w="1995"/>
        <w:gridCol w:w="1256"/>
        <w:gridCol w:w="1256"/>
        <w:gridCol w:w="2446"/>
        <w:gridCol w:w="899"/>
        <w:gridCol w:w="899"/>
        <w:gridCol w:w="910"/>
        <w:gridCol w:w="1026"/>
        <w:gridCol w:w="1477"/>
        <w:gridCol w:w="1311"/>
      </w:tblGrid>
      <w:tr w:rsidR="00B62D71" w:rsidRPr="00840FF0" w14:paraId="7F81580B" w14:textId="77777777" w:rsidTr="007A279E">
        <w:trPr>
          <w:trHeight w:val="390"/>
          <w:jc w:val="center"/>
        </w:trPr>
        <w:tc>
          <w:tcPr>
            <w:tcW w:w="129" w:type="pct"/>
            <w:vMerge w:val="restart"/>
            <w:shd w:val="clear" w:color="auto" w:fill="D9D9D9"/>
            <w:vAlign w:val="center"/>
          </w:tcPr>
          <w:p w14:paraId="212977DD" w14:textId="77777777" w:rsidR="00B62D71" w:rsidRPr="00840FF0" w:rsidRDefault="00B62D71" w:rsidP="00BD59AC">
            <w:pPr>
              <w:pStyle w:val="ListParagraph"/>
              <w:spacing w:after="0"/>
              <w:ind w:left="0"/>
              <w:jc w:val="center"/>
              <w:rPr>
                <w:rFonts w:asciiTheme="majorBidi" w:hAnsiTheme="majorBidi" w:cstheme="majorBidi"/>
                <w:b/>
                <w:bCs/>
                <w:sz w:val="18"/>
                <w:szCs w:val="18"/>
              </w:rPr>
            </w:pPr>
            <w:r w:rsidRPr="00840FF0">
              <w:rPr>
                <w:rFonts w:asciiTheme="majorBidi" w:hAnsiTheme="majorBidi" w:cstheme="majorBidi"/>
                <w:b/>
                <w:bCs/>
                <w:sz w:val="18"/>
                <w:szCs w:val="18"/>
              </w:rPr>
              <w:t>#</w:t>
            </w:r>
          </w:p>
        </w:tc>
        <w:tc>
          <w:tcPr>
            <w:tcW w:w="721" w:type="pct"/>
            <w:vMerge w:val="restart"/>
            <w:shd w:val="clear" w:color="auto" w:fill="D9D9D9"/>
            <w:vAlign w:val="center"/>
          </w:tcPr>
          <w:p w14:paraId="4EE81920" w14:textId="77777777" w:rsidR="00B62D71" w:rsidRPr="00840FF0" w:rsidRDefault="00B62D71" w:rsidP="00BD59AC">
            <w:pPr>
              <w:pStyle w:val="ListParagraph"/>
              <w:spacing w:after="0"/>
              <w:ind w:left="0"/>
              <w:jc w:val="center"/>
              <w:rPr>
                <w:rFonts w:asciiTheme="majorBidi" w:hAnsiTheme="majorBidi" w:cstheme="majorBidi"/>
                <w:b/>
                <w:bCs/>
                <w:sz w:val="18"/>
                <w:szCs w:val="18"/>
              </w:rPr>
            </w:pPr>
            <w:r w:rsidRPr="00840FF0">
              <w:rPr>
                <w:rFonts w:asciiTheme="majorBidi" w:hAnsiTheme="majorBidi" w:cstheme="majorBidi"/>
                <w:b/>
                <w:bCs/>
                <w:sz w:val="18"/>
                <w:szCs w:val="18"/>
              </w:rPr>
              <w:t>Improvement Action Statement</w:t>
            </w:r>
          </w:p>
        </w:tc>
        <w:tc>
          <w:tcPr>
            <w:tcW w:w="454" w:type="pct"/>
            <w:vMerge w:val="restart"/>
            <w:shd w:val="clear" w:color="auto" w:fill="D9D9D9"/>
            <w:vAlign w:val="center"/>
          </w:tcPr>
          <w:p w14:paraId="3918B12C" w14:textId="506D76E1" w:rsidR="00B62D71" w:rsidRPr="00840FF0" w:rsidRDefault="00B62D71" w:rsidP="00BD59AC">
            <w:pPr>
              <w:pStyle w:val="ListParagraph"/>
              <w:spacing w:after="0"/>
              <w:ind w:left="0"/>
              <w:jc w:val="center"/>
              <w:rPr>
                <w:rFonts w:asciiTheme="majorBidi" w:hAnsiTheme="majorBidi" w:cstheme="majorBidi"/>
                <w:b/>
                <w:bCs/>
                <w:sz w:val="18"/>
                <w:szCs w:val="18"/>
              </w:rPr>
            </w:pPr>
            <w:r w:rsidRPr="00840FF0">
              <w:rPr>
                <w:rFonts w:asciiTheme="majorBidi" w:hAnsiTheme="majorBidi" w:cstheme="majorBidi"/>
                <w:b/>
                <w:bCs/>
                <w:sz w:val="18"/>
                <w:szCs w:val="18"/>
              </w:rPr>
              <w:t xml:space="preserve">Associated </w:t>
            </w:r>
            <w:r w:rsidR="009643FC">
              <w:rPr>
                <w:rFonts w:asciiTheme="majorBidi" w:hAnsiTheme="majorBidi" w:cstheme="majorBidi"/>
                <w:b/>
                <w:bCs/>
                <w:sz w:val="18"/>
                <w:szCs w:val="18"/>
              </w:rPr>
              <w:t>P</w:t>
            </w:r>
            <w:r w:rsidRPr="00840FF0">
              <w:rPr>
                <w:rFonts w:asciiTheme="majorBidi" w:hAnsiTheme="majorBidi" w:cstheme="majorBidi"/>
                <w:b/>
                <w:bCs/>
                <w:sz w:val="18"/>
                <w:szCs w:val="18"/>
              </w:rPr>
              <w:t xml:space="preserve">LO* / OE**  </w:t>
            </w:r>
          </w:p>
        </w:tc>
        <w:tc>
          <w:tcPr>
            <w:tcW w:w="454" w:type="pct"/>
            <w:vMerge w:val="restart"/>
            <w:shd w:val="clear" w:color="auto" w:fill="D9D9D9"/>
            <w:vAlign w:val="center"/>
          </w:tcPr>
          <w:p w14:paraId="0351C8F1" w14:textId="77777777" w:rsidR="00B62D71" w:rsidRPr="00840FF0" w:rsidRDefault="00B62D71" w:rsidP="00BD59AC">
            <w:pPr>
              <w:pStyle w:val="ListParagraph"/>
              <w:spacing w:after="0"/>
              <w:ind w:left="0"/>
              <w:jc w:val="center"/>
              <w:rPr>
                <w:rFonts w:asciiTheme="majorBidi" w:hAnsiTheme="majorBidi" w:cstheme="majorBidi"/>
                <w:b/>
                <w:bCs/>
                <w:sz w:val="18"/>
                <w:szCs w:val="18"/>
              </w:rPr>
            </w:pPr>
            <w:r w:rsidRPr="00840FF0">
              <w:rPr>
                <w:rFonts w:asciiTheme="majorBidi" w:hAnsiTheme="majorBidi" w:cstheme="majorBidi"/>
                <w:b/>
                <w:bCs/>
                <w:sz w:val="18"/>
                <w:szCs w:val="18"/>
              </w:rPr>
              <w:t xml:space="preserve">Rationale for the Action (link to Assessment) </w:t>
            </w:r>
          </w:p>
        </w:tc>
        <w:tc>
          <w:tcPr>
            <w:tcW w:w="884" w:type="pct"/>
            <w:vMerge w:val="restart"/>
            <w:shd w:val="clear" w:color="auto" w:fill="D9D9D9"/>
            <w:vAlign w:val="center"/>
          </w:tcPr>
          <w:p w14:paraId="739684DD" w14:textId="77777777" w:rsidR="00B62D71" w:rsidRPr="00840FF0" w:rsidRDefault="00B62D71" w:rsidP="00BD59AC">
            <w:pPr>
              <w:pStyle w:val="ListParagraph"/>
              <w:spacing w:after="0"/>
              <w:ind w:left="0"/>
              <w:jc w:val="center"/>
              <w:rPr>
                <w:rFonts w:asciiTheme="majorBidi" w:hAnsiTheme="majorBidi" w:cstheme="majorBidi"/>
                <w:b/>
                <w:bCs/>
                <w:sz w:val="18"/>
                <w:szCs w:val="18"/>
              </w:rPr>
            </w:pPr>
            <w:r w:rsidRPr="00840FF0">
              <w:rPr>
                <w:rFonts w:asciiTheme="majorBidi" w:hAnsiTheme="majorBidi" w:cstheme="majorBidi"/>
                <w:b/>
                <w:bCs/>
                <w:sz w:val="18"/>
                <w:szCs w:val="18"/>
              </w:rPr>
              <w:t>Step / Task ***</w:t>
            </w:r>
          </w:p>
        </w:tc>
        <w:tc>
          <w:tcPr>
            <w:tcW w:w="650" w:type="pct"/>
            <w:gridSpan w:val="2"/>
            <w:shd w:val="clear" w:color="auto" w:fill="D9D9D9"/>
            <w:vAlign w:val="center"/>
          </w:tcPr>
          <w:p w14:paraId="7073FEC8" w14:textId="77777777" w:rsidR="00B62D71" w:rsidRPr="00840FF0" w:rsidRDefault="00B62D71" w:rsidP="00BD59AC">
            <w:pPr>
              <w:pStyle w:val="ListParagraph"/>
              <w:spacing w:after="0"/>
              <w:ind w:left="0"/>
              <w:jc w:val="center"/>
              <w:rPr>
                <w:rFonts w:asciiTheme="majorBidi" w:hAnsiTheme="majorBidi" w:cstheme="majorBidi"/>
                <w:b/>
                <w:bCs/>
                <w:sz w:val="18"/>
                <w:szCs w:val="18"/>
              </w:rPr>
            </w:pPr>
            <w:r w:rsidRPr="00840FF0">
              <w:rPr>
                <w:rFonts w:asciiTheme="majorBidi" w:hAnsiTheme="majorBidi" w:cstheme="majorBidi"/>
                <w:b/>
                <w:bCs/>
                <w:sz w:val="18"/>
                <w:szCs w:val="18"/>
              </w:rPr>
              <w:t>Date of Implementation</w:t>
            </w:r>
          </w:p>
        </w:tc>
        <w:tc>
          <w:tcPr>
            <w:tcW w:w="700" w:type="pct"/>
            <w:gridSpan w:val="2"/>
            <w:shd w:val="clear" w:color="auto" w:fill="D9D9D9"/>
            <w:vAlign w:val="center"/>
          </w:tcPr>
          <w:p w14:paraId="2D02302D" w14:textId="77777777" w:rsidR="00B62D71" w:rsidRPr="00840FF0" w:rsidRDefault="00B62D71" w:rsidP="00BD59AC">
            <w:pPr>
              <w:pStyle w:val="ListParagraph"/>
              <w:spacing w:after="0"/>
              <w:ind w:left="0"/>
              <w:jc w:val="center"/>
              <w:rPr>
                <w:rFonts w:asciiTheme="majorBidi" w:hAnsiTheme="majorBidi" w:cstheme="majorBidi"/>
                <w:b/>
                <w:bCs/>
                <w:sz w:val="18"/>
                <w:szCs w:val="18"/>
              </w:rPr>
            </w:pPr>
            <w:r w:rsidRPr="00840FF0">
              <w:rPr>
                <w:rFonts w:asciiTheme="majorBidi" w:hAnsiTheme="majorBidi" w:cstheme="majorBidi"/>
                <w:b/>
                <w:bCs/>
                <w:sz w:val="18"/>
                <w:szCs w:val="18"/>
              </w:rPr>
              <w:t>Used Resources</w:t>
            </w:r>
          </w:p>
        </w:tc>
        <w:tc>
          <w:tcPr>
            <w:tcW w:w="534" w:type="pct"/>
            <w:vMerge w:val="restart"/>
            <w:shd w:val="clear" w:color="auto" w:fill="D9D9D9"/>
            <w:vAlign w:val="center"/>
          </w:tcPr>
          <w:p w14:paraId="47FEE904" w14:textId="7DBB7236" w:rsidR="00B62D71" w:rsidRPr="00840FF0" w:rsidRDefault="00B62D71" w:rsidP="00BD59AC">
            <w:pPr>
              <w:pStyle w:val="ListParagraph"/>
              <w:spacing w:after="0"/>
              <w:ind w:left="0"/>
              <w:jc w:val="center"/>
              <w:rPr>
                <w:rFonts w:asciiTheme="majorBidi" w:hAnsiTheme="majorBidi" w:cstheme="majorBidi"/>
                <w:b/>
                <w:bCs/>
                <w:sz w:val="18"/>
                <w:szCs w:val="18"/>
              </w:rPr>
            </w:pPr>
            <w:r w:rsidRPr="00840FF0">
              <w:rPr>
                <w:rFonts w:asciiTheme="majorBidi" w:hAnsiTheme="majorBidi" w:cstheme="majorBidi"/>
                <w:b/>
                <w:bCs/>
                <w:sz w:val="18"/>
                <w:szCs w:val="18"/>
              </w:rPr>
              <w:t xml:space="preserve">Current Status </w:t>
            </w:r>
            <w:r w:rsidR="005922D4">
              <w:rPr>
                <w:rFonts w:asciiTheme="majorBidi" w:hAnsiTheme="majorBidi" w:cstheme="majorBidi"/>
                <w:b/>
                <w:bCs/>
                <w:sz w:val="18"/>
                <w:szCs w:val="18"/>
              </w:rPr>
              <w:t>(% of Achievement)</w:t>
            </w:r>
          </w:p>
        </w:tc>
        <w:tc>
          <w:tcPr>
            <w:tcW w:w="474" w:type="pct"/>
            <w:vMerge w:val="restart"/>
            <w:shd w:val="clear" w:color="auto" w:fill="D9D9D9"/>
            <w:vAlign w:val="center"/>
          </w:tcPr>
          <w:p w14:paraId="193E20E9" w14:textId="77777777" w:rsidR="00B62D71" w:rsidRPr="00840FF0" w:rsidRDefault="00B62D71" w:rsidP="00BD59AC">
            <w:pPr>
              <w:pStyle w:val="ListParagraph"/>
              <w:spacing w:after="0"/>
              <w:ind w:left="0"/>
              <w:jc w:val="center"/>
              <w:rPr>
                <w:rFonts w:asciiTheme="majorBidi" w:hAnsiTheme="majorBidi" w:cstheme="majorBidi"/>
                <w:b/>
                <w:bCs/>
                <w:sz w:val="18"/>
                <w:szCs w:val="18"/>
              </w:rPr>
            </w:pPr>
            <w:r w:rsidRPr="00840FF0">
              <w:rPr>
                <w:rFonts w:asciiTheme="majorBidi" w:hAnsiTheme="majorBidi" w:cstheme="majorBidi"/>
                <w:b/>
                <w:bCs/>
                <w:sz w:val="18"/>
                <w:szCs w:val="18"/>
              </w:rPr>
              <w:t>Reference to Evidence**</w:t>
            </w:r>
          </w:p>
        </w:tc>
      </w:tr>
      <w:tr w:rsidR="00B62D71" w:rsidRPr="00840FF0" w14:paraId="5BBEA5E9" w14:textId="77777777" w:rsidTr="00753588">
        <w:trPr>
          <w:trHeight w:val="282"/>
          <w:jc w:val="center"/>
        </w:trPr>
        <w:tc>
          <w:tcPr>
            <w:tcW w:w="129" w:type="pct"/>
            <w:vMerge/>
            <w:shd w:val="clear" w:color="auto" w:fill="D9D9D9"/>
          </w:tcPr>
          <w:p w14:paraId="201B9030" w14:textId="77777777" w:rsidR="00B62D71" w:rsidRPr="00840FF0" w:rsidRDefault="00B62D71" w:rsidP="00BD59AC">
            <w:pPr>
              <w:pStyle w:val="ListParagraph"/>
              <w:spacing w:after="0"/>
              <w:ind w:left="0"/>
              <w:jc w:val="center"/>
              <w:rPr>
                <w:rFonts w:asciiTheme="majorBidi" w:hAnsiTheme="majorBidi" w:cstheme="majorBidi"/>
                <w:sz w:val="18"/>
                <w:szCs w:val="18"/>
              </w:rPr>
            </w:pPr>
          </w:p>
        </w:tc>
        <w:tc>
          <w:tcPr>
            <w:tcW w:w="721" w:type="pct"/>
            <w:vMerge/>
            <w:shd w:val="clear" w:color="auto" w:fill="D9D9D9"/>
            <w:vAlign w:val="center"/>
          </w:tcPr>
          <w:p w14:paraId="5C775462" w14:textId="77777777" w:rsidR="00B62D71" w:rsidRPr="00840FF0" w:rsidRDefault="00B62D71" w:rsidP="00BD59AC">
            <w:pPr>
              <w:pStyle w:val="ListParagraph"/>
              <w:spacing w:after="0"/>
              <w:ind w:left="0"/>
              <w:jc w:val="center"/>
              <w:rPr>
                <w:rFonts w:asciiTheme="majorBidi" w:hAnsiTheme="majorBidi" w:cstheme="majorBidi"/>
                <w:sz w:val="18"/>
                <w:szCs w:val="18"/>
              </w:rPr>
            </w:pPr>
          </w:p>
        </w:tc>
        <w:tc>
          <w:tcPr>
            <w:tcW w:w="454" w:type="pct"/>
            <w:vMerge/>
            <w:shd w:val="clear" w:color="auto" w:fill="D9D9D9"/>
            <w:vAlign w:val="center"/>
          </w:tcPr>
          <w:p w14:paraId="68ED105C" w14:textId="77777777" w:rsidR="00B62D71" w:rsidRPr="00840FF0" w:rsidRDefault="00B62D71" w:rsidP="00BD59AC">
            <w:pPr>
              <w:pStyle w:val="ListParagraph"/>
              <w:spacing w:after="0"/>
              <w:ind w:left="0"/>
              <w:jc w:val="center"/>
              <w:rPr>
                <w:rFonts w:asciiTheme="majorBidi" w:hAnsiTheme="majorBidi" w:cstheme="majorBidi"/>
                <w:sz w:val="18"/>
                <w:szCs w:val="18"/>
              </w:rPr>
            </w:pPr>
          </w:p>
        </w:tc>
        <w:tc>
          <w:tcPr>
            <w:tcW w:w="454" w:type="pct"/>
            <w:vMerge/>
            <w:shd w:val="clear" w:color="auto" w:fill="D9D9D9"/>
            <w:vAlign w:val="center"/>
          </w:tcPr>
          <w:p w14:paraId="699994AD" w14:textId="77777777" w:rsidR="00B62D71" w:rsidRPr="00840FF0" w:rsidRDefault="00B62D71" w:rsidP="00BD59AC">
            <w:pPr>
              <w:pStyle w:val="ListParagraph"/>
              <w:spacing w:after="0"/>
              <w:ind w:left="0"/>
              <w:jc w:val="center"/>
              <w:rPr>
                <w:rFonts w:asciiTheme="majorBidi" w:hAnsiTheme="majorBidi" w:cstheme="majorBidi"/>
                <w:sz w:val="18"/>
                <w:szCs w:val="18"/>
              </w:rPr>
            </w:pPr>
          </w:p>
        </w:tc>
        <w:tc>
          <w:tcPr>
            <w:tcW w:w="884" w:type="pct"/>
            <w:vMerge/>
            <w:shd w:val="clear" w:color="auto" w:fill="D9D9D9"/>
            <w:vAlign w:val="center"/>
          </w:tcPr>
          <w:p w14:paraId="43E9A955" w14:textId="77777777" w:rsidR="00B62D71" w:rsidRPr="00840FF0" w:rsidRDefault="00B62D71" w:rsidP="00BD59AC">
            <w:pPr>
              <w:pStyle w:val="ListParagraph"/>
              <w:spacing w:after="0"/>
              <w:ind w:left="0"/>
              <w:jc w:val="center"/>
              <w:rPr>
                <w:rFonts w:asciiTheme="majorBidi" w:hAnsiTheme="majorBidi" w:cstheme="majorBidi"/>
                <w:sz w:val="18"/>
                <w:szCs w:val="18"/>
              </w:rPr>
            </w:pPr>
          </w:p>
        </w:tc>
        <w:tc>
          <w:tcPr>
            <w:tcW w:w="325" w:type="pct"/>
            <w:shd w:val="clear" w:color="auto" w:fill="D9D9D9"/>
            <w:vAlign w:val="center"/>
          </w:tcPr>
          <w:p w14:paraId="7611FEB6" w14:textId="77777777" w:rsidR="00B62D71" w:rsidRPr="00840FF0" w:rsidRDefault="00B62D71" w:rsidP="00BD59AC">
            <w:pPr>
              <w:pStyle w:val="ListParagraph"/>
              <w:spacing w:after="0"/>
              <w:ind w:left="0"/>
              <w:jc w:val="center"/>
              <w:rPr>
                <w:rFonts w:asciiTheme="majorBidi" w:hAnsiTheme="majorBidi" w:cstheme="majorBidi"/>
                <w:b/>
                <w:bCs/>
                <w:sz w:val="18"/>
                <w:szCs w:val="18"/>
              </w:rPr>
            </w:pPr>
            <w:r w:rsidRPr="00840FF0">
              <w:rPr>
                <w:rFonts w:asciiTheme="majorBidi" w:hAnsiTheme="majorBidi" w:cstheme="majorBidi"/>
                <w:b/>
                <w:bCs/>
                <w:sz w:val="18"/>
                <w:szCs w:val="18"/>
              </w:rPr>
              <w:t>Planned</w:t>
            </w:r>
          </w:p>
        </w:tc>
        <w:tc>
          <w:tcPr>
            <w:tcW w:w="325" w:type="pct"/>
            <w:shd w:val="clear" w:color="auto" w:fill="D9D9D9"/>
            <w:vAlign w:val="center"/>
          </w:tcPr>
          <w:p w14:paraId="2B658E58" w14:textId="77777777" w:rsidR="00B62D71" w:rsidRPr="00840FF0" w:rsidRDefault="00B62D71" w:rsidP="00BD59AC">
            <w:pPr>
              <w:pStyle w:val="ListParagraph"/>
              <w:spacing w:after="0"/>
              <w:ind w:left="0"/>
              <w:jc w:val="center"/>
              <w:rPr>
                <w:rFonts w:asciiTheme="majorBidi" w:hAnsiTheme="majorBidi" w:cstheme="majorBidi"/>
                <w:b/>
                <w:bCs/>
                <w:sz w:val="18"/>
                <w:szCs w:val="18"/>
              </w:rPr>
            </w:pPr>
            <w:r w:rsidRPr="00840FF0">
              <w:rPr>
                <w:rFonts w:asciiTheme="majorBidi" w:hAnsiTheme="majorBidi" w:cstheme="majorBidi"/>
                <w:b/>
                <w:bCs/>
                <w:sz w:val="18"/>
                <w:szCs w:val="18"/>
              </w:rPr>
              <w:t>Actual</w:t>
            </w:r>
          </w:p>
        </w:tc>
        <w:tc>
          <w:tcPr>
            <w:tcW w:w="329" w:type="pct"/>
            <w:shd w:val="clear" w:color="auto" w:fill="D9D9D9"/>
            <w:vAlign w:val="center"/>
          </w:tcPr>
          <w:p w14:paraId="7212941E" w14:textId="77777777" w:rsidR="00B62D71" w:rsidRPr="00840FF0" w:rsidRDefault="00B62D71" w:rsidP="00BD59AC">
            <w:pPr>
              <w:pStyle w:val="ListParagraph"/>
              <w:spacing w:after="0"/>
              <w:ind w:left="0"/>
              <w:jc w:val="center"/>
              <w:rPr>
                <w:rFonts w:asciiTheme="majorBidi" w:hAnsiTheme="majorBidi" w:cstheme="majorBidi"/>
                <w:b/>
                <w:bCs/>
                <w:sz w:val="18"/>
                <w:szCs w:val="18"/>
              </w:rPr>
            </w:pPr>
            <w:r w:rsidRPr="00840FF0">
              <w:rPr>
                <w:rFonts w:asciiTheme="majorBidi" w:hAnsiTheme="majorBidi" w:cstheme="majorBidi"/>
                <w:b/>
                <w:bCs/>
                <w:sz w:val="18"/>
                <w:szCs w:val="18"/>
              </w:rPr>
              <w:t>Financial</w:t>
            </w:r>
          </w:p>
        </w:tc>
        <w:tc>
          <w:tcPr>
            <w:tcW w:w="371" w:type="pct"/>
            <w:shd w:val="clear" w:color="auto" w:fill="D9D9D9"/>
            <w:vAlign w:val="center"/>
          </w:tcPr>
          <w:p w14:paraId="4DC92E0C" w14:textId="77777777" w:rsidR="00B62D71" w:rsidRPr="00840FF0" w:rsidRDefault="00B62D71" w:rsidP="00BD59AC">
            <w:pPr>
              <w:pStyle w:val="ListParagraph"/>
              <w:spacing w:after="0"/>
              <w:ind w:left="0"/>
              <w:jc w:val="center"/>
              <w:rPr>
                <w:rFonts w:asciiTheme="majorBidi" w:hAnsiTheme="majorBidi" w:cstheme="majorBidi"/>
                <w:b/>
                <w:bCs/>
                <w:sz w:val="18"/>
                <w:szCs w:val="18"/>
              </w:rPr>
            </w:pPr>
            <w:r w:rsidRPr="00840FF0">
              <w:rPr>
                <w:rFonts w:asciiTheme="majorBidi" w:hAnsiTheme="majorBidi" w:cstheme="majorBidi"/>
                <w:b/>
                <w:bCs/>
                <w:sz w:val="18"/>
                <w:szCs w:val="18"/>
              </w:rPr>
              <w:t>Others</w:t>
            </w:r>
          </w:p>
        </w:tc>
        <w:tc>
          <w:tcPr>
            <w:tcW w:w="534" w:type="pct"/>
            <w:vMerge/>
            <w:shd w:val="clear" w:color="auto" w:fill="D9D9D9"/>
            <w:vAlign w:val="center"/>
          </w:tcPr>
          <w:p w14:paraId="39F8529C" w14:textId="77777777" w:rsidR="00B62D71" w:rsidRPr="00840FF0" w:rsidRDefault="00B62D71" w:rsidP="00BD59AC">
            <w:pPr>
              <w:pStyle w:val="ListParagraph"/>
              <w:spacing w:after="0"/>
              <w:ind w:left="0"/>
              <w:jc w:val="center"/>
              <w:rPr>
                <w:rFonts w:asciiTheme="majorBidi" w:hAnsiTheme="majorBidi" w:cstheme="majorBidi"/>
                <w:sz w:val="18"/>
                <w:szCs w:val="18"/>
              </w:rPr>
            </w:pPr>
          </w:p>
        </w:tc>
        <w:tc>
          <w:tcPr>
            <w:tcW w:w="474" w:type="pct"/>
            <w:vMerge/>
            <w:shd w:val="clear" w:color="auto" w:fill="D9D9D9"/>
            <w:vAlign w:val="center"/>
          </w:tcPr>
          <w:p w14:paraId="0685F2C2" w14:textId="77777777" w:rsidR="00B62D71" w:rsidRPr="00840FF0" w:rsidRDefault="00B62D71" w:rsidP="00BD59AC">
            <w:pPr>
              <w:pStyle w:val="ListParagraph"/>
              <w:spacing w:after="0"/>
              <w:ind w:left="0"/>
              <w:jc w:val="center"/>
              <w:rPr>
                <w:rFonts w:asciiTheme="majorBidi" w:hAnsiTheme="majorBidi" w:cstheme="majorBidi"/>
                <w:sz w:val="18"/>
                <w:szCs w:val="18"/>
              </w:rPr>
            </w:pPr>
          </w:p>
        </w:tc>
      </w:tr>
      <w:tr w:rsidR="00B62D71" w:rsidRPr="00840FF0" w14:paraId="4C72A9AD" w14:textId="77777777" w:rsidTr="00753588">
        <w:trPr>
          <w:trHeight w:val="250"/>
          <w:jc w:val="center"/>
        </w:trPr>
        <w:tc>
          <w:tcPr>
            <w:tcW w:w="129" w:type="pct"/>
            <w:shd w:val="clear" w:color="auto" w:fill="F2F2F2"/>
          </w:tcPr>
          <w:p w14:paraId="3BEFC6A5" w14:textId="77777777" w:rsidR="00B62D71" w:rsidRPr="00840FF0" w:rsidRDefault="00B62D71" w:rsidP="00BD59AC">
            <w:pPr>
              <w:pStyle w:val="ListParagraph"/>
              <w:spacing w:after="0"/>
              <w:ind w:left="0"/>
              <w:jc w:val="center"/>
              <w:rPr>
                <w:rFonts w:asciiTheme="majorBidi" w:hAnsiTheme="majorBidi" w:cstheme="majorBidi"/>
                <w:sz w:val="20"/>
                <w:szCs w:val="20"/>
              </w:rPr>
            </w:pPr>
            <w:r w:rsidRPr="00840FF0">
              <w:rPr>
                <w:rFonts w:asciiTheme="majorBidi" w:hAnsiTheme="majorBidi" w:cstheme="majorBidi"/>
                <w:sz w:val="20"/>
                <w:szCs w:val="20"/>
              </w:rPr>
              <w:t>1</w:t>
            </w:r>
          </w:p>
        </w:tc>
        <w:tc>
          <w:tcPr>
            <w:tcW w:w="721" w:type="pct"/>
            <w:vAlign w:val="center"/>
          </w:tcPr>
          <w:p w14:paraId="78A46A1A" w14:textId="77777777" w:rsidR="00B62D71" w:rsidRPr="00840FF0" w:rsidRDefault="00B62D71" w:rsidP="00BD59AC">
            <w:pPr>
              <w:pStyle w:val="ListParagraph"/>
              <w:spacing w:after="0"/>
              <w:ind w:left="0"/>
              <w:rPr>
                <w:rFonts w:asciiTheme="majorBidi" w:hAnsiTheme="majorBidi" w:cstheme="majorBidi"/>
                <w:sz w:val="20"/>
                <w:szCs w:val="20"/>
              </w:rPr>
            </w:pPr>
          </w:p>
        </w:tc>
        <w:tc>
          <w:tcPr>
            <w:tcW w:w="454" w:type="pct"/>
            <w:vAlign w:val="center"/>
          </w:tcPr>
          <w:p w14:paraId="56875032" w14:textId="77777777" w:rsidR="00B62D71" w:rsidRPr="00840FF0" w:rsidRDefault="00B62D71" w:rsidP="00BD59AC">
            <w:pPr>
              <w:pStyle w:val="ListParagraph"/>
              <w:spacing w:after="0"/>
              <w:ind w:left="0"/>
              <w:rPr>
                <w:rFonts w:asciiTheme="majorBidi" w:hAnsiTheme="majorBidi" w:cstheme="majorBidi"/>
                <w:sz w:val="20"/>
                <w:szCs w:val="20"/>
              </w:rPr>
            </w:pPr>
          </w:p>
        </w:tc>
        <w:tc>
          <w:tcPr>
            <w:tcW w:w="454" w:type="pct"/>
            <w:vAlign w:val="center"/>
          </w:tcPr>
          <w:p w14:paraId="201C659C" w14:textId="77777777" w:rsidR="00B62D71" w:rsidRPr="00840FF0" w:rsidRDefault="00B62D71" w:rsidP="00BD59AC">
            <w:pPr>
              <w:pStyle w:val="ListParagraph"/>
              <w:spacing w:after="0"/>
              <w:ind w:left="0"/>
              <w:rPr>
                <w:rFonts w:asciiTheme="majorBidi" w:hAnsiTheme="majorBidi" w:cstheme="majorBidi"/>
                <w:sz w:val="20"/>
                <w:szCs w:val="20"/>
              </w:rPr>
            </w:pPr>
          </w:p>
        </w:tc>
        <w:tc>
          <w:tcPr>
            <w:tcW w:w="884" w:type="pct"/>
            <w:vAlign w:val="center"/>
          </w:tcPr>
          <w:p w14:paraId="7C72C42C" w14:textId="77777777" w:rsidR="00B62D71" w:rsidRPr="00840FF0" w:rsidRDefault="00B62D71" w:rsidP="00BD59AC">
            <w:pPr>
              <w:pStyle w:val="ListParagraph"/>
              <w:spacing w:after="0"/>
              <w:ind w:left="0"/>
              <w:rPr>
                <w:rFonts w:asciiTheme="majorBidi" w:hAnsiTheme="majorBidi" w:cstheme="majorBidi"/>
                <w:sz w:val="20"/>
                <w:szCs w:val="20"/>
              </w:rPr>
            </w:pPr>
          </w:p>
        </w:tc>
        <w:tc>
          <w:tcPr>
            <w:tcW w:w="325" w:type="pct"/>
            <w:vAlign w:val="center"/>
          </w:tcPr>
          <w:p w14:paraId="59DCB628" w14:textId="77777777" w:rsidR="00B62D71" w:rsidRPr="00840FF0" w:rsidRDefault="00B62D71" w:rsidP="00BD59AC">
            <w:pPr>
              <w:pStyle w:val="ListParagraph"/>
              <w:spacing w:after="0"/>
              <w:ind w:left="0"/>
              <w:rPr>
                <w:rFonts w:asciiTheme="majorBidi" w:hAnsiTheme="majorBidi" w:cstheme="majorBidi"/>
                <w:sz w:val="20"/>
                <w:szCs w:val="20"/>
              </w:rPr>
            </w:pPr>
          </w:p>
        </w:tc>
        <w:tc>
          <w:tcPr>
            <w:tcW w:w="325" w:type="pct"/>
            <w:vAlign w:val="center"/>
          </w:tcPr>
          <w:p w14:paraId="03450536" w14:textId="77777777" w:rsidR="00B62D71" w:rsidRPr="00840FF0" w:rsidRDefault="00B62D71" w:rsidP="00BD59AC">
            <w:pPr>
              <w:pStyle w:val="ListParagraph"/>
              <w:spacing w:after="0"/>
              <w:ind w:left="0"/>
              <w:rPr>
                <w:rFonts w:asciiTheme="majorBidi" w:hAnsiTheme="majorBidi" w:cstheme="majorBidi"/>
                <w:sz w:val="20"/>
                <w:szCs w:val="20"/>
              </w:rPr>
            </w:pPr>
          </w:p>
        </w:tc>
        <w:tc>
          <w:tcPr>
            <w:tcW w:w="329" w:type="pct"/>
            <w:vAlign w:val="center"/>
          </w:tcPr>
          <w:p w14:paraId="09E59295" w14:textId="77777777" w:rsidR="00B62D71" w:rsidRPr="00840FF0" w:rsidRDefault="00B62D71" w:rsidP="00BD59AC">
            <w:pPr>
              <w:pStyle w:val="ListParagraph"/>
              <w:spacing w:after="0"/>
              <w:ind w:left="0"/>
              <w:rPr>
                <w:rFonts w:asciiTheme="majorBidi" w:hAnsiTheme="majorBidi" w:cstheme="majorBidi"/>
                <w:sz w:val="20"/>
                <w:szCs w:val="20"/>
              </w:rPr>
            </w:pPr>
          </w:p>
        </w:tc>
        <w:tc>
          <w:tcPr>
            <w:tcW w:w="371" w:type="pct"/>
            <w:vAlign w:val="center"/>
          </w:tcPr>
          <w:p w14:paraId="473506D1" w14:textId="77777777" w:rsidR="00B62D71" w:rsidRPr="00840FF0" w:rsidRDefault="00B62D71" w:rsidP="00BD59AC">
            <w:pPr>
              <w:pStyle w:val="ListParagraph"/>
              <w:spacing w:after="0"/>
              <w:ind w:left="0"/>
              <w:rPr>
                <w:rFonts w:asciiTheme="majorBidi" w:hAnsiTheme="majorBidi" w:cstheme="majorBidi"/>
                <w:sz w:val="20"/>
                <w:szCs w:val="20"/>
              </w:rPr>
            </w:pPr>
          </w:p>
        </w:tc>
        <w:tc>
          <w:tcPr>
            <w:tcW w:w="534" w:type="pct"/>
            <w:vAlign w:val="center"/>
          </w:tcPr>
          <w:p w14:paraId="58536299" w14:textId="77777777" w:rsidR="00B62D71" w:rsidRPr="00840FF0" w:rsidRDefault="00B62D71" w:rsidP="00BD59AC">
            <w:pPr>
              <w:pStyle w:val="ListParagraph"/>
              <w:spacing w:after="0"/>
              <w:ind w:left="0"/>
              <w:rPr>
                <w:rFonts w:asciiTheme="majorBidi" w:hAnsiTheme="majorBidi" w:cstheme="majorBidi"/>
                <w:sz w:val="20"/>
                <w:szCs w:val="20"/>
              </w:rPr>
            </w:pPr>
          </w:p>
        </w:tc>
        <w:tc>
          <w:tcPr>
            <w:tcW w:w="474" w:type="pct"/>
            <w:vAlign w:val="center"/>
          </w:tcPr>
          <w:p w14:paraId="11FA5A9B" w14:textId="77777777" w:rsidR="00B62D71" w:rsidRPr="00840FF0" w:rsidRDefault="00B62D71" w:rsidP="00BD59AC">
            <w:pPr>
              <w:pStyle w:val="ListParagraph"/>
              <w:spacing w:after="0"/>
              <w:ind w:left="0"/>
              <w:rPr>
                <w:rFonts w:asciiTheme="majorBidi" w:hAnsiTheme="majorBidi" w:cstheme="majorBidi"/>
                <w:sz w:val="20"/>
                <w:szCs w:val="20"/>
              </w:rPr>
            </w:pPr>
          </w:p>
        </w:tc>
      </w:tr>
      <w:tr w:rsidR="00B62D71" w:rsidRPr="00840FF0" w14:paraId="019E8467" w14:textId="77777777" w:rsidTr="00753588">
        <w:trPr>
          <w:trHeight w:val="250"/>
          <w:jc w:val="center"/>
        </w:trPr>
        <w:tc>
          <w:tcPr>
            <w:tcW w:w="129" w:type="pct"/>
            <w:shd w:val="clear" w:color="auto" w:fill="F2F2F2"/>
          </w:tcPr>
          <w:p w14:paraId="65E4229E" w14:textId="77777777" w:rsidR="00B62D71" w:rsidRPr="00840FF0" w:rsidRDefault="00B62D71" w:rsidP="00BD59AC">
            <w:pPr>
              <w:pStyle w:val="ListParagraph"/>
              <w:spacing w:after="0"/>
              <w:ind w:left="0"/>
              <w:jc w:val="center"/>
              <w:rPr>
                <w:rFonts w:asciiTheme="majorBidi" w:hAnsiTheme="majorBidi" w:cstheme="majorBidi"/>
                <w:sz w:val="20"/>
                <w:szCs w:val="20"/>
              </w:rPr>
            </w:pPr>
            <w:r w:rsidRPr="00840FF0">
              <w:rPr>
                <w:rFonts w:asciiTheme="majorBidi" w:hAnsiTheme="majorBidi" w:cstheme="majorBidi"/>
                <w:sz w:val="20"/>
                <w:szCs w:val="20"/>
              </w:rPr>
              <w:t>2</w:t>
            </w:r>
          </w:p>
        </w:tc>
        <w:tc>
          <w:tcPr>
            <w:tcW w:w="721" w:type="pct"/>
            <w:vAlign w:val="center"/>
          </w:tcPr>
          <w:p w14:paraId="7C110041" w14:textId="77777777" w:rsidR="00B62D71" w:rsidRPr="00840FF0" w:rsidRDefault="00B62D71" w:rsidP="00BD59AC">
            <w:pPr>
              <w:pStyle w:val="ListParagraph"/>
              <w:spacing w:after="0"/>
              <w:ind w:left="0"/>
              <w:rPr>
                <w:rFonts w:asciiTheme="majorBidi" w:hAnsiTheme="majorBidi" w:cstheme="majorBidi"/>
                <w:sz w:val="20"/>
                <w:szCs w:val="20"/>
              </w:rPr>
            </w:pPr>
          </w:p>
        </w:tc>
        <w:tc>
          <w:tcPr>
            <w:tcW w:w="454" w:type="pct"/>
            <w:vAlign w:val="center"/>
          </w:tcPr>
          <w:p w14:paraId="3343BD4B" w14:textId="77777777" w:rsidR="00B62D71" w:rsidRPr="00840FF0" w:rsidRDefault="00B62D71" w:rsidP="00BD59AC">
            <w:pPr>
              <w:pStyle w:val="ListParagraph"/>
              <w:spacing w:after="0"/>
              <w:ind w:left="0"/>
              <w:rPr>
                <w:rFonts w:asciiTheme="majorBidi" w:hAnsiTheme="majorBidi" w:cstheme="majorBidi"/>
                <w:sz w:val="20"/>
                <w:szCs w:val="20"/>
              </w:rPr>
            </w:pPr>
          </w:p>
        </w:tc>
        <w:tc>
          <w:tcPr>
            <w:tcW w:w="454" w:type="pct"/>
            <w:vAlign w:val="center"/>
          </w:tcPr>
          <w:p w14:paraId="48C1AD81" w14:textId="77777777" w:rsidR="00B62D71" w:rsidRPr="00840FF0" w:rsidRDefault="00B62D71" w:rsidP="00BD59AC">
            <w:pPr>
              <w:pStyle w:val="ListParagraph"/>
              <w:spacing w:after="0"/>
              <w:ind w:left="0"/>
              <w:rPr>
                <w:rFonts w:asciiTheme="majorBidi" w:hAnsiTheme="majorBidi" w:cstheme="majorBidi"/>
                <w:sz w:val="20"/>
                <w:szCs w:val="20"/>
              </w:rPr>
            </w:pPr>
          </w:p>
        </w:tc>
        <w:tc>
          <w:tcPr>
            <w:tcW w:w="884" w:type="pct"/>
            <w:vAlign w:val="center"/>
          </w:tcPr>
          <w:p w14:paraId="4929FDBD" w14:textId="77777777" w:rsidR="00B62D71" w:rsidRPr="00840FF0" w:rsidRDefault="00B62D71" w:rsidP="00BD59AC">
            <w:pPr>
              <w:pStyle w:val="ListParagraph"/>
              <w:spacing w:after="0"/>
              <w:ind w:left="0"/>
              <w:rPr>
                <w:rFonts w:asciiTheme="majorBidi" w:hAnsiTheme="majorBidi" w:cstheme="majorBidi"/>
                <w:sz w:val="20"/>
                <w:szCs w:val="20"/>
              </w:rPr>
            </w:pPr>
          </w:p>
        </w:tc>
        <w:tc>
          <w:tcPr>
            <w:tcW w:w="325" w:type="pct"/>
            <w:vAlign w:val="center"/>
          </w:tcPr>
          <w:p w14:paraId="6AF80743" w14:textId="77777777" w:rsidR="00B62D71" w:rsidRPr="00840FF0" w:rsidRDefault="00B62D71" w:rsidP="00BD59AC">
            <w:pPr>
              <w:pStyle w:val="ListParagraph"/>
              <w:spacing w:after="0"/>
              <w:ind w:left="0"/>
              <w:rPr>
                <w:rFonts w:asciiTheme="majorBidi" w:hAnsiTheme="majorBidi" w:cstheme="majorBidi"/>
                <w:sz w:val="20"/>
                <w:szCs w:val="20"/>
              </w:rPr>
            </w:pPr>
          </w:p>
        </w:tc>
        <w:tc>
          <w:tcPr>
            <w:tcW w:w="325" w:type="pct"/>
            <w:vAlign w:val="center"/>
          </w:tcPr>
          <w:p w14:paraId="483B79BE" w14:textId="77777777" w:rsidR="00B62D71" w:rsidRPr="00840FF0" w:rsidRDefault="00B62D71" w:rsidP="00BD59AC">
            <w:pPr>
              <w:pStyle w:val="ListParagraph"/>
              <w:spacing w:after="0"/>
              <w:ind w:left="0"/>
              <w:rPr>
                <w:rFonts w:asciiTheme="majorBidi" w:hAnsiTheme="majorBidi" w:cstheme="majorBidi"/>
                <w:sz w:val="20"/>
                <w:szCs w:val="20"/>
              </w:rPr>
            </w:pPr>
          </w:p>
        </w:tc>
        <w:tc>
          <w:tcPr>
            <w:tcW w:w="329" w:type="pct"/>
            <w:vAlign w:val="center"/>
          </w:tcPr>
          <w:p w14:paraId="2CBA5726" w14:textId="77777777" w:rsidR="00B62D71" w:rsidRPr="00840FF0" w:rsidRDefault="00B62D71" w:rsidP="00BD59AC">
            <w:pPr>
              <w:pStyle w:val="ListParagraph"/>
              <w:spacing w:after="0"/>
              <w:ind w:left="0"/>
              <w:rPr>
                <w:rFonts w:asciiTheme="majorBidi" w:hAnsiTheme="majorBidi" w:cstheme="majorBidi"/>
                <w:sz w:val="20"/>
                <w:szCs w:val="20"/>
              </w:rPr>
            </w:pPr>
          </w:p>
        </w:tc>
        <w:tc>
          <w:tcPr>
            <w:tcW w:w="371" w:type="pct"/>
            <w:vAlign w:val="center"/>
          </w:tcPr>
          <w:p w14:paraId="03AE2094" w14:textId="77777777" w:rsidR="00B62D71" w:rsidRPr="00840FF0" w:rsidRDefault="00B62D71" w:rsidP="00BD59AC">
            <w:pPr>
              <w:pStyle w:val="ListParagraph"/>
              <w:spacing w:after="0"/>
              <w:ind w:left="0"/>
              <w:rPr>
                <w:rFonts w:asciiTheme="majorBidi" w:hAnsiTheme="majorBidi" w:cstheme="majorBidi"/>
                <w:sz w:val="20"/>
                <w:szCs w:val="20"/>
              </w:rPr>
            </w:pPr>
          </w:p>
        </w:tc>
        <w:tc>
          <w:tcPr>
            <w:tcW w:w="534" w:type="pct"/>
            <w:vAlign w:val="center"/>
          </w:tcPr>
          <w:p w14:paraId="4A248417" w14:textId="77777777" w:rsidR="00B62D71" w:rsidRPr="00840FF0" w:rsidRDefault="00B62D71" w:rsidP="00BD59AC">
            <w:pPr>
              <w:pStyle w:val="ListParagraph"/>
              <w:spacing w:after="0"/>
              <w:ind w:left="0"/>
              <w:rPr>
                <w:rFonts w:asciiTheme="majorBidi" w:hAnsiTheme="majorBidi" w:cstheme="majorBidi"/>
                <w:sz w:val="20"/>
                <w:szCs w:val="20"/>
              </w:rPr>
            </w:pPr>
          </w:p>
        </w:tc>
        <w:tc>
          <w:tcPr>
            <w:tcW w:w="474" w:type="pct"/>
            <w:vAlign w:val="center"/>
          </w:tcPr>
          <w:p w14:paraId="75EC3447" w14:textId="77777777" w:rsidR="00B62D71" w:rsidRPr="00840FF0" w:rsidRDefault="00B62D71" w:rsidP="00BD59AC">
            <w:pPr>
              <w:pStyle w:val="ListParagraph"/>
              <w:spacing w:after="0"/>
              <w:ind w:left="0"/>
              <w:rPr>
                <w:rFonts w:asciiTheme="majorBidi" w:hAnsiTheme="majorBidi" w:cstheme="majorBidi"/>
                <w:sz w:val="20"/>
                <w:szCs w:val="20"/>
              </w:rPr>
            </w:pPr>
          </w:p>
        </w:tc>
      </w:tr>
      <w:tr w:rsidR="00B62D71" w:rsidRPr="00840FF0" w14:paraId="4C34759B" w14:textId="77777777" w:rsidTr="00753588">
        <w:trPr>
          <w:trHeight w:val="250"/>
          <w:jc w:val="center"/>
        </w:trPr>
        <w:tc>
          <w:tcPr>
            <w:tcW w:w="129" w:type="pct"/>
            <w:shd w:val="clear" w:color="auto" w:fill="F2F2F2"/>
          </w:tcPr>
          <w:p w14:paraId="394A1998" w14:textId="77777777" w:rsidR="00B62D71" w:rsidRPr="00840FF0" w:rsidRDefault="00B62D71" w:rsidP="00BD59AC">
            <w:pPr>
              <w:pStyle w:val="ListParagraph"/>
              <w:spacing w:after="0"/>
              <w:ind w:left="0"/>
              <w:jc w:val="center"/>
              <w:rPr>
                <w:rFonts w:asciiTheme="majorBidi" w:hAnsiTheme="majorBidi" w:cstheme="majorBidi"/>
                <w:sz w:val="20"/>
                <w:szCs w:val="20"/>
              </w:rPr>
            </w:pPr>
            <w:r w:rsidRPr="00840FF0">
              <w:rPr>
                <w:rFonts w:asciiTheme="majorBidi" w:hAnsiTheme="majorBidi" w:cstheme="majorBidi"/>
                <w:sz w:val="20"/>
                <w:szCs w:val="20"/>
              </w:rPr>
              <w:t>3</w:t>
            </w:r>
          </w:p>
        </w:tc>
        <w:tc>
          <w:tcPr>
            <w:tcW w:w="721" w:type="pct"/>
            <w:vAlign w:val="center"/>
          </w:tcPr>
          <w:p w14:paraId="6AC49C35" w14:textId="77777777" w:rsidR="00B62D71" w:rsidRPr="00840FF0" w:rsidRDefault="00B62D71" w:rsidP="00BD59AC">
            <w:pPr>
              <w:pStyle w:val="ListParagraph"/>
              <w:spacing w:after="0"/>
              <w:ind w:left="0"/>
              <w:rPr>
                <w:rFonts w:asciiTheme="majorBidi" w:hAnsiTheme="majorBidi" w:cstheme="majorBidi"/>
                <w:sz w:val="20"/>
                <w:szCs w:val="20"/>
              </w:rPr>
            </w:pPr>
          </w:p>
        </w:tc>
        <w:tc>
          <w:tcPr>
            <w:tcW w:w="454" w:type="pct"/>
            <w:vAlign w:val="center"/>
          </w:tcPr>
          <w:p w14:paraId="13A98735" w14:textId="77777777" w:rsidR="00B62D71" w:rsidRPr="00840FF0" w:rsidRDefault="00B62D71" w:rsidP="00BD59AC">
            <w:pPr>
              <w:pStyle w:val="ListParagraph"/>
              <w:spacing w:after="0"/>
              <w:ind w:left="0"/>
              <w:rPr>
                <w:rFonts w:asciiTheme="majorBidi" w:hAnsiTheme="majorBidi" w:cstheme="majorBidi"/>
                <w:sz w:val="20"/>
                <w:szCs w:val="20"/>
              </w:rPr>
            </w:pPr>
          </w:p>
        </w:tc>
        <w:tc>
          <w:tcPr>
            <w:tcW w:w="454" w:type="pct"/>
            <w:vAlign w:val="center"/>
          </w:tcPr>
          <w:p w14:paraId="69B4A995" w14:textId="77777777" w:rsidR="00B62D71" w:rsidRPr="00840FF0" w:rsidRDefault="00B62D71" w:rsidP="00BD59AC">
            <w:pPr>
              <w:pStyle w:val="ListParagraph"/>
              <w:spacing w:after="0"/>
              <w:ind w:left="0"/>
              <w:rPr>
                <w:rFonts w:asciiTheme="majorBidi" w:hAnsiTheme="majorBidi" w:cstheme="majorBidi"/>
                <w:sz w:val="20"/>
                <w:szCs w:val="20"/>
              </w:rPr>
            </w:pPr>
          </w:p>
        </w:tc>
        <w:tc>
          <w:tcPr>
            <w:tcW w:w="884" w:type="pct"/>
            <w:vAlign w:val="center"/>
          </w:tcPr>
          <w:p w14:paraId="52DAB536" w14:textId="77777777" w:rsidR="00B62D71" w:rsidRPr="00840FF0" w:rsidRDefault="00B62D71" w:rsidP="00BD59AC">
            <w:pPr>
              <w:pStyle w:val="ListParagraph"/>
              <w:spacing w:after="0"/>
              <w:ind w:left="0"/>
              <w:rPr>
                <w:rFonts w:asciiTheme="majorBidi" w:hAnsiTheme="majorBidi" w:cstheme="majorBidi"/>
                <w:sz w:val="20"/>
                <w:szCs w:val="20"/>
              </w:rPr>
            </w:pPr>
          </w:p>
        </w:tc>
        <w:tc>
          <w:tcPr>
            <w:tcW w:w="325" w:type="pct"/>
            <w:vAlign w:val="center"/>
          </w:tcPr>
          <w:p w14:paraId="2B66AAAA" w14:textId="77777777" w:rsidR="00B62D71" w:rsidRPr="00840FF0" w:rsidRDefault="00B62D71" w:rsidP="00BD59AC">
            <w:pPr>
              <w:pStyle w:val="ListParagraph"/>
              <w:spacing w:after="0"/>
              <w:ind w:left="0"/>
              <w:rPr>
                <w:rFonts w:asciiTheme="majorBidi" w:hAnsiTheme="majorBidi" w:cstheme="majorBidi"/>
                <w:sz w:val="20"/>
                <w:szCs w:val="20"/>
              </w:rPr>
            </w:pPr>
          </w:p>
        </w:tc>
        <w:tc>
          <w:tcPr>
            <w:tcW w:w="325" w:type="pct"/>
            <w:vAlign w:val="center"/>
          </w:tcPr>
          <w:p w14:paraId="1CAE11A1" w14:textId="77777777" w:rsidR="00B62D71" w:rsidRPr="00840FF0" w:rsidRDefault="00B62D71" w:rsidP="00BD59AC">
            <w:pPr>
              <w:pStyle w:val="ListParagraph"/>
              <w:spacing w:after="0"/>
              <w:ind w:left="0"/>
              <w:rPr>
                <w:rFonts w:asciiTheme="majorBidi" w:hAnsiTheme="majorBidi" w:cstheme="majorBidi"/>
                <w:sz w:val="20"/>
                <w:szCs w:val="20"/>
              </w:rPr>
            </w:pPr>
          </w:p>
        </w:tc>
        <w:tc>
          <w:tcPr>
            <w:tcW w:w="329" w:type="pct"/>
            <w:vAlign w:val="center"/>
          </w:tcPr>
          <w:p w14:paraId="5CE7071B" w14:textId="77777777" w:rsidR="00B62D71" w:rsidRPr="00840FF0" w:rsidRDefault="00B62D71" w:rsidP="00BD59AC">
            <w:pPr>
              <w:pStyle w:val="ListParagraph"/>
              <w:spacing w:after="0"/>
              <w:ind w:left="0"/>
              <w:rPr>
                <w:rFonts w:asciiTheme="majorBidi" w:hAnsiTheme="majorBidi" w:cstheme="majorBidi"/>
                <w:sz w:val="20"/>
                <w:szCs w:val="20"/>
              </w:rPr>
            </w:pPr>
          </w:p>
        </w:tc>
        <w:tc>
          <w:tcPr>
            <w:tcW w:w="371" w:type="pct"/>
            <w:vAlign w:val="center"/>
          </w:tcPr>
          <w:p w14:paraId="26088ACD" w14:textId="77777777" w:rsidR="00B62D71" w:rsidRPr="00840FF0" w:rsidRDefault="00B62D71" w:rsidP="00BD59AC">
            <w:pPr>
              <w:pStyle w:val="ListParagraph"/>
              <w:spacing w:after="0"/>
              <w:ind w:left="0"/>
              <w:rPr>
                <w:rFonts w:asciiTheme="majorBidi" w:hAnsiTheme="majorBidi" w:cstheme="majorBidi"/>
                <w:sz w:val="20"/>
                <w:szCs w:val="20"/>
              </w:rPr>
            </w:pPr>
          </w:p>
        </w:tc>
        <w:tc>
          <w:tcPr>
            <w:tcW w:w="534" w:type="pct"/>
            <w:vAlign w:val="center"/>
          </w:tcPr>
          <w:p w14:paraId="30C194D8" w14:textId="77777777" w:rsidR="00B62D71" w:rsidRPr="00840FF0" w:rsidRDefault="00B62D71" w:rsidP="00BD59AC">
            <w:pPr>
              <w:pStyle w:val="ListParagraph"/>
              <w:spacing w:after="0"/>
              <w:ind w:left="0"/>
              <w:rPr>
                <w:rFonts w:asciiTheme="majorBidi" w:hAnsiTheme="majorBidi" w:cstheme="majorBidi"/>
                <w:sz w:val="20"/>
                <w:szCs w:val="20"/>
              </w:rPr>
            </w:pPr>
          </w:p>
        </w:tc>
        <w:tc>
          <w:tcPr>
            <w:tcW w:w="474" w:type="pct"/>
            <w:vAlign w:val="center"/>
          </w:tcPr>
          <w:p w14:paraId="0D77E90E" w14:textId="77777777" w:rsidR="00B62D71" w:rsidRPr="00840FF0" w:rsidRDefault="00B62D71" w:rsidP="00BD59AC">
            <w:pPr>
              <w:pStyle w:val="ListParagraph"/>
              <w:spacing w:after="0"/>
              <w:ind w:left="0"/>
              <w:rPr>
                <w:rFonts w:asciiTheme="majorBidi" w:hAnsiTheme="majorBidi" w:cstheme="majorBidi"/>
                <w:sz w:val="20"/>
                <w:szCs w:val="20"/>
              </w:rPr>
            </w:pPr>
          </w:p>
        </w:tc>
      </w:tr>
      <w:tr w:rsidR="00B62D71" w:rsidRPr="00840FF0" w14:paraId="53D96029" w14:textId="77777777" w:rsidTr="00753588">
        <w:trPr>
          <w:trHeight w:val="250"/>
          <w:jc w:val="center"/>
        </w:trPr>
        <w:tc>
          <w:tcPr>
            <w:tcW w:w="129" w:type="pct"/>
            <w:shd w:val="clear" w:color="auto" w:fill="F2F2F2"/>
          </w:tcPr>
          <w:p w14:paraId="1390AC01" w14:textId="77777777" w:rsidR="00B62D71" w:rsidRPr="00840FF0" w:rsidRDefault="00B62D71" w:rsidP="00BD59AC">
            <w:pPr>
              <w:pStyle w:val="ListParagraph"/>
              <w:spacing w:after="0"/>
              <w:ind w:left="0"/>
              <w:jc w:val="center"/>
              <w:rPr>
                <w:rFonts w:asciiTheme="majorBidi" w:hAnsiTheme="majorBidi" w:cstheme="majorBidi"/>
                <w:sz w:val="20"/>
                <w:szCs w:val="20"/>
              </w:rPr>
            </w:pPr>
            <w:r w:rsidRPr="00840FF0">
              <w:rPr>
                <w:rFonts w:asciiTheme="majorBidi" w:hAnsiTheme="majorBidi" w:cstheme="majorBidi"/>
                <w:sz w:val="20"/>
                <w:szCs w:val="20"/>
              </w:rPr>
              <w:t>4</w:t>
            </w:r>
          </w:p>
        </w:tc>
        <w:tc>
          <w:tcPr>
            <w:tcW w:w="721" w:type="pct"/>
            <w:vAlign w:val="center"/>
          </w:tcPr>
          <w:p w14:paraId="30235D09" w14:textId="77777777" w:rsidR="00B62D71" w:rsidRPr="00840FF0" w:rsidRDefault="00B62D71" w:rsidP="00BD59AC">
            <w:pPr>
              <w:pStyle w:val="ListParagraph"/>
              <w:spacing w:after="0"/>
              <w:ind w:left="0"/>
              <w:rPr>
                <w:rFonts w:asciiTheme="majorBidi" w:hAnsiTheme="majorBidi" w:cstheme="majorBidi"/>
                <w:sz w:val="20"/>
                <w:szCs w:val="20"/>
              </w:rPr>
            </w:pPr>
          </w:p>
        </w:tc>
        <w:tc>
          <w:tcPr>
            <w:tcW w:w="454" w:type="pct"/>
            <w:vAlign w:val="center"/>
          </w:tcPr>
          <w:p w14:paraId="57B4DE5C" w14:textId="77777777" w:rsidR="00B62D71" w:rsidRPr="00840FF0" w:rsidRDefault="00B62D71" w:rsidP="00BD59AC">
            <w:pPr>
              <w:pStyle w:val="ListParagraph"/>
              <w:spacing w:after="0"/>
              <w:ind w:left="0"/>
              <w:rPr>
                <w:rFonts w:asciiTheme="majorBidi" w:hAnsiTheme="majorBidi" w:cstheme="majorBidi"/>
                <w:sz w:val="20"/>
                <w:szCs w:val="20"/>
              </w:rPr>
            </w:pPr>
          </w:p>
        </w:tc>
        <w:tc>
          <w:tcPr>
            <w:tcW w:w="454" w:type="pct"/>
            <w:vAlign w:val="center"/>
          </w:tcPr>
          <w:p w14:paraId="50C3632F" w14:textId="77777777" w:rsidR="00B62D71" w:rsidRPr="00840FF0" w:rsidRDefault="00B62D71" w:rsidP="00BD59AC">
            <w:pPr>
              <w:pStyle w:val="ListParagraph"/>
              <w:spacing w:after="0"/>
              <w:ind w:left="0"/>
              <w:rPr>
                <w:rFonts w:asciiTheme="majorBidi" w:hAnsiTheme="majorBidi" w:cstheme="majorBidi"/>
                <w:sz w:val="20"/>
                <w:szCs w:val="20"/>
              </w:rPr>
            </w:pPr>
          </w:p>
        </w:tc>
        <w:tc>
          <w:tcPr>
            <w:tcW w:w="884" w:type="pct"/>
            <w:vAlign w:val="center"/>
          </w:tcPr>
          <w:p w14:paraId="72C0F443" w14:textId="77777777" w:rsidR="00B62D71" w:rsidRPr="00840FF0" w:rsidRDefault="00B62D71" w:rsidP="00BD59AC">
            <w:pPr>
              <w:pStyle w:val="ListParagraph"/>
              <w:spacing w:after="0"/>
              <w:ind w:left="0"/>
              <w:rPr>
                <w:rFonts w:asciiTheme="majorBidi" w:hAnsiTheme="majorBidi" w:cstheme="majorBidi"/>
                <w:sz w:val="20"/>
                <w:szCs w:val="20"/>
              </w:rPr>
            </w:pPr>
          </w:p>
        </w:tc>
        <w:tc>
          <w:tcPr>
            <w:tcW w:w="325" w:type="pct"/>
            <w:vAlign w:val="center"/>
          </w:tcPr>
          <w:p w14:paraId="6F67A7A5" w14:textId="77777777" w:rsidR="00B62D71" w:rsidRPr="00840FF0" w:rsidRDefault="00B62D71" w:rsidP="00BD59AC">
            <w:pPr>
              <w:pStyle w:val="ListParagraph"/>
              <w:spacing w:after="0"/>
              <w:ind w:left="0"/>
              <w:rPr>
                <w:rFonts w:asciiTheme="majorBidi" w:hAnsiTheme="majorBidi" w:cstheme="majorBidi"/>
                <w:sz w:val="20"/>
                <w:szCs w:val="20"/>
              </w:rPr>
            </w:pPr>
          </w:p>
        </w:tc>
        <w:tc>
          <w:tcPr>
            <w:tcW w:w="325" w:type="pct"/>
            <w:vAlign w:val="center"/>
          </w:tcPr>
          <w:p w14:paraId="76976823" w14:textId="77777777" w:rsidR="00B62D71" w:rsidRPr="00840FF0" w:rsidRDefault="00B62D71" w:rsidP="00BD59AC">
            <w:pPr>
              <w:pStyle w:val="ListParagraph"/>
              <w:spacing w:after="0"/>
              <w:ind w:left="0"/>
              <w:rPr>
                <w:rFonts w:asciiTheme="majorBidi" w:hAnsiTheme="majorBidi" w:cstheme="majorBidi"/>
                <w:sz w:val="20"/>
                <w:szCs w:val="20"/>
              </w:rPr>
            </w:pPr>
          </w:p>
        </w:tc>
        <w:tc>
          <w:tcPr>
            <w:tcW w:w="329" w:type="pct"/>
            <w:vAlign w:val="center"/>
          </w:tcPr>
          <w:p w14:paraId="29830904" w14:textId="77777777" w:rsidR="00B62D71" w:rsidRPr="00840FF0" w:rsidRDefault="00B62D71" w:rsidP="00BD59AC">
            <w:pPr>
              <w:pStyle w:val="ListParagraph"/>
              <w:spacing w:after="0"/>
              <w:ind w:left="0"/>
              <w:rPr>
                <w:rFonts w:asciiTheme="majorBidi" w:hAnsiTheme="majorBidi" w:cstheme="majorBidi"/>
                <w:sz w:val="20"/>
                <w:szCs w:val="20"/>
              </w:rPr>
            </w:pPr>
          </w:p>
        </w:tc>
        <w:tc>
          <w:tcPr>
            <w:tcW w:w="371" w:type="pct"/>
            <w:vAlign w:val="center"/>
          </w:tcPr>
          <w:p w14:paraId="22FDB380" w14:textId="77777777" w:rsidR="00B62D71" w:rsidRPr="00840FF0" w:rsidRDefault="00B62D71" w:rsidP="00BD59AC">
            <w:pPr>
              <w:pStyle w:val="ListParagraph"/>
              <w:spacing w:after="0"/>
              <w:ind w:left="0"/>
              <w:rPr>
                <w:rFonts w:asciiTheme="majorBidi" w:hAnsiTheme="majorBidi" w:cstheme="majorBidi"/>
                <w:sz w:val="20"/>
                <w:szCs w:val="20"/>
              </w:rPr>
            </w:pPr>
          </w:p>
        </w:tc>
        <w:tc>
          <w:tcPr>
            <w:tcW w:w="534" w:type="pct"/>
            <w:vAlign w:val="center"/>
          </w:tcPr>
          <w:p w14:paraId="79DBEF31" w14:textId="77777777" w:rsidR="00B62D71" w:rsidRPr="00840FF0" w:rsidRDefault="00B62D71" w:rsidP="00BD59AC">
            <w:pPr>
              <w:pStyle w:val="ListParagraph"/>
              <w:spacing w:after="0"/>
              <w:ind w:left="0"/>
              <w:rPr>
                <w:rFonts w:asciiTheme="majorBidi" w:hAnsiTheme="majorBidi" w:cstheme="majorBidi"/>
                <w:sz w:val="20"/>
                <w:szCs w:val="20"/>
              </w:rPr>
            </w:pPr>
          </w:p>
        </w:tc>
        <w:tc>
          <w:tcPr>
            <w:tcW w:w="474" w:type="pct"/>
            <w:vAlign w:val="center"/>
          </w:tcPr>
          <w:p w14:paraId="057425C3" w14:textId="77777777" w:rsidR="00B62D71" w:rsidRPr="00840FF0" w:rsidRDefault="00B62D71" w:rsidP="00BD59AC">
            <w:pPr>
              <w:pStyle w:val="ListParagraph"/>
              <w:spacing w:after="0"/>
              <w:ind w:left="0"/>
              <w:rPr>
                <w:rFonts w:asciiTheme="majorBidi" w:hAnsiTheme="majorBidi" w:cstheme="majorBidi"/>
                <w:sz w:val="20"/>
                <w:szCs w:val="20"/>
              </w:rPr>
            </w:pPr>
          </w:p>
        </w:tc>
      </w:tr>
    </w:tbl>
    <w:p w14:paraId="554AF92F" w14:textId="64AB2B8D" w:rsidR="00B62D71" w:rsidRDefault="00B62D71" w:rsidP="00B62D71">
      <w:pPr>
        <w:rPr>
          <w:rFonts w:asciiTheme="majorBidi" w:hAnsiTheme="majorBidi" w:cstheme="majorBidi"/>
          <w:i/>
          <w:iCs/>
          <w:color w:val="000000"/>
          <w:sz w:val="20"/>
          <w:szCs w:val="20"/>
        </w:rPr>
      </w:pPr>
      <w:r w:rsidRPr="00840FF0">
        <w:rPr>
          <w:rFonts w:asciiTheme="majorBidi" w:hAnsiTheme="majorBidi" w:cstheme="majorBidi"/>
          <w:i/>
          <w:iCs/>
          <w:color w:val="000000"/>
          <w:sz w:val="20"/>
          <w:szCs w:val="20"/>
        </w:rPr>
        <w:t xml:space="preserve">* </w:t>
      </w:r>
      <w:r w:rsidR="009643FC">
        <w:rPr>
          <w:rFonts w:asciiTheme="majorBidi" w:hAnsiTheme="majorBidi" w:cstheme="majorBidi"/>
          <w:i/>
          <w:iCs/>
          <w:color w:val="000000"/>
          <w:sz w:val="20"/>
          <w:szCs w:val="20"/>
        </w:rPr>
        <w:t>P</w:t>
      </w:r>
      <w:r w:rsidRPr="00840FF0">
        <w:rPr>
          <w:rFonts w:asciiTheme="majorBidi" w:hAnsiTheme="majorBidi" w:cstheme="majorBidi"/>
          <w:i/>
          <w:iCs/>
          <w:color w:val="000000"/>
          <w:sz w:val="20"/>
          <w:szCs w:val="20"/>
        </w:rPr>
        <w:t>LO: Program Level Student Learning Outcome; ** OE: Outcome Element; ***Step/Task: Many Steps /Tasks may be defined for the same improvement action</w:t>
      </w:r>
    </w:p>
    <w:p w14:paraId="75D5556F" w14:textId="77777777" w:rsidR="00753588" w:rsidRDefault="00753588" w:rsidP="00B62D71">
      <w:pPr>
        <w:rPr>
          <w:rFonts w:asciiTheme="majorBidi" w:hAnsiTheme="majorBidi" w:cstheme="majorBidi"/>
          <w:i/>
          <w:iCs/>
          <w:color w:val="000000"/>
          <w:sz w:val="20"/>
          <w:szCs w:val="20"/>
        </w:rPr>
        <w:sectPr w:rsidR="00753588" w:rsidSect="00753588">
          <w:headerReference w:type="first" r:id="rId22"/>
          <w:pgSz w:w="15840" w:h="12240" w:orient="landscape"/>
          <w:pgMar w:top="1166" w:right="1080" w:bottom="1166" w:left="907" w:header="360" w:footer="432" w:gutter="0"/>
          <w:cols w:space="720"/>
          <w:docGrid w:linePitch="360"/>
        </w:sectPr>
      </w:pPr>
    </w:p>
    <w:p w14:paraId="15B2A3F5" w14:textId="36D3C911" w:rsidR="00753588" w:rsidRPr="00840FF0" w:rsidRDefault="00753588" w:rsidP="00B62D71">
      <w:pPr>
        <w:rPr>
          <w:rFonts w:asciiTheme="majorBidi" w:hAnsiTheme="majorBidi" w:cstheme="majorBidi"/>
          <w:i/>
          <w:iCs/>
          <w:color w:val="000000"/>
          <w:sz w:val="20"/>
          <w:szCs w:val="20"/>
        </w:rPr>
      </w:pPr>
    </w:p>
    <w:p w14:paraId="5DD0C6A6" w14:textId="0109A285" w:rsidR="00C361FE" w:rsidRDefault="00753588" w:rsidP="00753588">
      <w:pPr>
        <w:pStyle w:val="Title"/>
      </w:pPr>
      <w:bookmarkStart w:id="15" w:name="_Toc147650611"/>
      <w:r>
        <w:t>Appendix A</w:t>
      </w:r>
      <w:r w:rsidR="00850365">
        <w:t xml:space="preserve">: Samples of </w:t>
      </w:r>
      <w:r w:rsidR="005A3F75">
        <w:t xml:space="preserve">Indirect </w:t>
      </w:r>
      <w:r w:rsidR="00850365" w:rsidRPr="00850365">
        <w:t>Assessment Tool</w:t>
      </w:r>
      <w:r w:rsidR="00850365">
        <w:t>s</w:t>
      </w:r>
      <w:r w:rsidR="005A3F75">
        <w:t xml:space="preserve"> (Optional)</w:t>
      </w:r>
      <w:bookmarkEnd w:id="15"/>
    </w:p>
    <w:p w14:paraId="673BB2CB" w14:textId="27C8E814" w:rsidR="00753588" w:rsidRDefault="00753588">
      <w:pPr>
        <w:spacing w:after="0"/>
      </w:pPr>
    </w:p>
    <w:sectPr w:rsidR="00753588" w:rsidSect="00753588">
      <w:pgSz w:w="12240" w:h="15840"/>
      <w:pgMar w:top="1080" w:right="1166" w:bottom="907" w:left="1166" w:header="360" w:footer="432" w:gutter="0"/>
      <w:cols w:space="720"/>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1FA6AF68" w14:textId="77777777" w:rsidR="00BF7D94" w:rsidRDefault="00BF7D94" w:rsidP="008A182B">
      <w:pPr>
        <w:spacing w:after="0"/>
      </w:pPr>
      <w:r>
        <w:separator/>
      </w:r>
    </w:p>
  </w:endnote>
  <w:endnote w:type="continuationSeparator" w:id="0">
    <w:p w14:paraId="220638FC" w14:textId="77777777" w:rsidR="00BF7D94" w:rsidRDefault="00BF7D94" w:rsidP="008A182B">
      <w:pPr>
        <w:spacing w:after="0"/>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000247B" w:usb2="00000009" w:usb3="00000000" w:csb0="000001FF" w:csb1="00000000"/>
  </w:font>
  <w:font w:name="Calibri Light">
    <w:panose1 w:val="020F0302020204030204"/>
    <w:charset w:val="00"/>
    <w:family w:val="swiss"/>
    <w:pitch w:val="variable"/>
    <w:sig w:usb0="E4002EFF" w:usb1="C0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Traditional Arabic">
    <w:panose1 w:val="02020603050405020304"/>
    <w:charset w:val="00"/>
    <w:family w:val="roman"/>
    <w:pitch w:val="variable"/>
    <w:sig w:usb0="00002003" w:usb1="80000000" w:usb2="00000008" w:usb3="00000000" w:csb0="00000041" w:csb1="00000000"/>
  </w:font>
  <w:font w:name="Tahoma">
    <w:panose1 w:val="020B0604030504040204"/>
    <w:charset w:val="00"/>
    <w:family w:val="swiss"/>
    <w:pitch w:val="variable"/>
    <w:sig w:usb0="E1002EFF" w:usb1="C000605B" w:usb2="00000029" w:usb3="00000000" w:csb0="000101FF" w:csb1="00000000"/>
  </w:font>
  <w:font w:name="Segoe UI">
    <w:panose1 w:val="020B0502040204020203"/>
    <w:charset w:val="00"/>
    <w:family w:val="swiss"/>
    <w:pitch w:val="variable"/>
    <w:sig w:usb0="E4002EFF" w:usb1="C000E47F" w:usb2="00000009" w:usb3="00000000" w:csb0="000001FF" w:csb1="00000000"/>
  </w:font>
  <w:font w:name="Roboto">
    <w:altName w:val="Times New Roman"/>
    <w:charset w:val="00"/>
    <w:family w:val="auto"/>
    <w:pitch w:val="variable"/>
    <w:sig w:usb0="E0000AFF" w:usb1="5000217F" w:usb2="00000021" w:usb3="00000000" w:csb0="0000019F" w:csb1="00000000"/>
  </w:font>
  <w:font w:name="Cambria Math">
    <w:panose1 w:val="02040503050406030204"/>
    <w:charset w:val="00"/>
    <w:family w:val="roman"/>
    <w:pitch w:val="variable"/>
    <w:sig w:usb0="E00006FF" w:usb1="420024FF" w:usb2="02000000" w:usb3="00000000" w:csb0="0000019F" w:csb1="00000000"/>
  </w:font>
  <w:font w:name="Batang">
    <w:altName w:val="바탕"/>
    <w:panose1 w:val="02030600000101010101"/>
    <w:charset w:val="81"/>
    <w:family w:val="roman"/>
    <w:pitch w:val="variable"/>
    <w:sig w:usb0="B00002AF" w:usb1="69D77CFB" w:usb2="00000030" w:usb3="00000000" w:csb0="000800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A925A42" w14:textId="77777777" w:rsidR="00594E2B" w:rsidRDefault="00594E2B" w:rsidP="00282DD6">
    <w:pPr>
      <w:pStyle w:val="Footer"/>
      <w:framePr w:wrap="around" w:vAnchor="text" w:hAnchor="margin" w:xAlign="right" w:y="1"/>
      <w:rPr>
        <w:rStyle w:val="PageNumber"/>
      </w:rPr>
    </w:pPr>
    <w:r>
      <w:rPr>
        <w:rStyle w:val="PageNumber"/>
      </w:rPr>
      <w:fldChar w:fldCharType="begin"/>
    </w:r>
    <w:r>
      <w:rPr>
        <w:rStyle w:val="PageNumber"/>
      </w:rPr>
      <w:instrText xml:space="preserve">PAGE  </w:instrText>
    </w:r>
    <w:r>
      <w:rPr>
        <w:rStyle w:val="PageNumber"/>
      </w:rPr>
      <w:fldChar w:fldCharType="end"/>
    </w:r>
  </w:p>
  <w:p w14:paraId="5B9D8851" w14:textId="77777777" w:rsidR="00594E2B" w:rsidRDefault="00594E2B" w:rsidP="00853075">
    <w:pPr>
      <w:pStyle w:val="Footer"/>
      <w:ind w:right="360"/>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1542209284"/>
      <w:docPartObj>
        <w:docPartGallery w:val="Page Numbers (Bottom of Page)"/>
        <w:docPartUnique/>
      </w:docPartObj>
    </w:sdtPr>
    <w:sdtEndPr>
      <w:rPr>
        <w:noProof/>
      </w:rPr>
    </w:sdtEndPr>
    <w:sdtContent>
      <w:p w14:paraId="79327228" w14:textId="3264B5C9" w:rsidR="00594E2B" w:rsidRDefault="00000000" w:rsidP="00D70C43">
        <w:pPr>
          <w:pStyle w:val="Footer"/>
          <w:pBdr>
            <w:top w:val="single" w:sz="4" w:space="1" w:color="auto"/>
          </w:pBdr>
          <w:tabs>
            <w:tab w:val="clear" w:pos="9360"/>
            <w:tab w:val="right" w:pos="9900"/>
          </w:tabs>
        </w:pPr>
        <w:sdt>
          <w:sdtPr>
            <w:alias w:val="Company"/>
            <w:tag w:val=""/>
            <w:id w:val="1408875223"/>
            <w:placeholder>
              <w:docPart w:val="16A2A3B733B64E78B20D4F6F66703C2B"/>
            </w:placeholder>
            <w:dataBinding w:prefixMappings="xmlns:ns0='http://schemas.openxmlformats.org/officeDocument/2006/extended-properties' " w:xpath="/ns0:Properties[1]/ns0:Company[1]" w:storeItemID="{6668398D-A668-4E3E-A5EB-62B293D839F1}"/>
            <w:text/>
          </w:sdtPr>
          <w:sdtContent>
            <w:r w:rsidR="00D617F0">
              <w:t>College Name</w:t>
            </w:r>
          </w:sdtContent>
        </w:sdt>
        <w:r w:rsidR="00594E2B">
          <w:tab/>
        </w:r>
        <w:r w:rsidR="00594E2B">
          <w:tab/>
        </w:r>
        <w:r w:rsidR="00594E2B">
          <w:fldChar w:fldCharType="begin"/>
        </w:r>
        <w:r w:rsidR="00594E2B">
          <w:instrText xml:space="preserve"> PAGE   \* MERGEFORMAT </w:instrText>
        </w:r>
        <w:r w:rsidR="00594E2B">
          <w:fldChar w:fldCharType="separate"/>
        </w:r>
        <w:r w:rsidR="00DB270F">
          <w:rPr>
            <w:noProof/>
          </w:rPr>
          <w:t>iii</w:t>
        </w:r>
        <w:r w:rsidR="00594E2B">
          <w:rPr>
            <w:noProof/>
          </w:rPr>
          <w:fldChar w:fldCharType="end"/>
        </w:r>
      </w:p>
    </w:sdtContent>
  </w:sdt>
  <w:p w14:paraId="27E5F8C5" w14:textId="6DDAAD2C" w:rsidR="00594E2B" w:rsidRDefault="00594E2B" w:rsidP="00853075">
    <w:pPr>
      <w:pStyle w:val="Footer"/>
      <w:ind w:right="360"/>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841904218"/>
      <w:docPartObj>
        <w:docPartGallery w:val="Page Numbers (Bottom of Page)"/>
        <w:docPartUnique/>
      </w:docPartObj>
    </w:sdtPr>
    <w:sdtEndPr>
      <w:rPr>
        <w:noProof/>
      </w:rPr>
    </w:sdtEndPr>
    <w:sdtContent>
      <w:p w14:paraId="67C7971A" w14:textId="0F503732" w:rsidR="00594E2B" w:rsidRDefault="00000000" w:rsidP="00D70C43">
        <w:pPr>
          <w:pStyle w:val="Footer"/>
          <w:pBdr>
            <w:top w:val="single" w:sz="4" w:space="1" w:color="auto"/>
          </w:pBdr>
          <w:tabs>
            <w:tab w:val="clear" w:pos="9360"/>
            <w:tab w:val="right" w:pos="9900"/>
          </w:tabs>
        </w:pPr>
        <w:sdt>
          <w:sdtPr>
            <w:alias w:val="Company"/>
            <w:tag w:val=""/>
            <w:id w:val="1972791474"/>
            <w:placeholder>
              <w:docPart w:val="C5AD3E76863349848FFF893DD1128C3A"/>
            </w:placeholder>
            <w:dataBinding w:prefixMappings="xmlns:ns0='http://schemas.openxmlformats.org/officeDocument/2006/extended-properties' " w:xpath="/ns0:Properties[1]/ns0:Company[1]" w:storeItemID="{6668398D-A668-4E3E-A5EB-62B293D839F1}"/>
            <w:text/>
          </w:sdtPr>
          <w:sdtContent>
            <w:r w:rsidR="00D617F0">
              <w:t>College Name</w:t>
            </w:r>
          </w:sdtContent>
        </w:sdt>
        <w:r w:rsidR="00594E2B">
          <w:tab/>
        </w:r>
        <w:r w:rsidR="00594E2B">
          <w:tab/>
        </w:r>
        <w:r w:rsidR="00594E2B">
          <w:fldChar w:fldCharType="begin"/>
        </w:r>
        <w:r w:rsidR="00594E2B">
          <w:instrText xml:space="preserve"> PAGE   \* MERGEFORMAT </w:instrText>
        </w:r>
        <w:r w:rsidR="00594E2B">
          <w:fldChar w:fldCharType="separate"/>
        </w:r>
        <w:r w:rsidR="00DB270F">
          <w:rPr>
            <w:noProof/>
          </w:rPr>
          <w:t>5</w:t>
        </w:r>
        <w:r w:rsidR="00594E2B">
          <w:rPr>
            <w:noProof/>
          </w:rPr>
          <w:fldChar w:fldCharType="end"/>
        </w:r>
      </w:p>
    </w:sdtContent>
  </w:sdt>
  <w:p w14:paraId="6EFCC1D8" w14:textId="77777777" w:rsidR="00594E2B" w:rsidRDefault="00594E2B" w:rsidP="00853075">
    <w:pPr>
      <w:pStyle w:val="Footer"/>
      <w:ind w:right="360"/>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74F2E5B5" w14:textId="77777777" w:rsidR="00BF7D94" w:rsidRDefault="00BF7D94" w:rsidP="008A182B">
      <w:pPr>
        <w:spacing w:after="0"/>
      </w:pPr>
      <w:r>
        <w:separator/>
      </w:r>
    </w:p>
  </w:footnote>
  <w:footnote w:type="continuationSeparator" w:id="0">
    <w:p w14:paraId="6EDD9079" w14:textId="77777777" w:rsidR="00BF7D94" w:rsidRDefault="00BF7D94" w:rsidP="008A182B">
      <w:pPr>
        <w:spacing w:after="0"/>
      </w:pPr>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C70C3F0" w14:textId="7E26164D" w:rsidR="00594E2B" w:rsidRPr="006F156D" w:rsidRDefault="00594E2B" w:rsidP="0033156A">
    <w:pPr>
      <w:pStyle w:val="Header"/>
      <w:pBdr>
        <w:bottom w:val="single" w:sz="4" w:space="1" w:color="auto"/>
      </w:pBdr>
      <w:tabs>
        <w:tab w:val="clear" w:pos="4320"/>
        <w:tab w:val="clear" w:pos="8640"/>
        <w:tab w:val="right" w:pos="9900"/>
      </w:tabs>
      <w:rPr>
        <w:rFonts w:ascii="Calibri" w:hAnsi="Calibri"/>
        <w:i/>
        <w:iCs/>
        <w:sz w:val="22"/>
        <w:szCs w:val="22"/>
        <w:lang w:val="en-US"/>
      </w:rPr>
    </w:pPr>
    <w:r>
      <w:rPr>
        <w:rFonts w:ascii="Calibri" w:hAnsi="Calibri"/>
        <w:i/>
        <w:iCs/>
        <w:sz w:val="22"/>
        <w:szCs w:val="22"/>
        <w:lang w:val="en-US"/>
      </w:rPr>
      <w:t xml:space="preserve">Annual </w:t>
    </w:r>
    <w:r w:rsidRPr="006F156D">
      <w:rPr>
        <w:rFonts w:ascii="Calibri" w:hAnsi="Calibri"/>
        <w:i/>
        <w:iCs/>
        <w:sz w:val="22"/>
        <w:szCs w:val="22"/>
      </w:rPr>
      <w:t>Assessment Report f</w:t>
    </w:r>
    <w:r w:rsidRPr="00D70C43">
      <w:rPr>
        <w:rFonts w:ascii="Calibri" w:hAnsi="Calibri"/>
        <w:i/>
        <w:iCs/>
        <w:sz w:val="22"/>
        <w:szCs w:val="22"/>
      </w:rPr>
      <w:t>or the</w:t>
    </w:r>
    <w:r>
      <w:rPr>
        <w:rFonts w:ascii="Calibri" w:hAnsi="Calibri"/>
        <w:i/>
        <w:iCs/>
        <w:sz w:val="22"/>
        <w:szCs w:val="22"/>
        <w:lang w:val="en-US"/>
      </w:rPr>
      <w:t xml:space="preserve"> </w:t>
    </w:r>
    <w:sdt>
      <w:sdtPr>
        <w:rPr>
          <w:rFonts w:ascii="Calibri" w:hAnsi="Calibri"/>
          <w:i/>
          <w:iCs/>
          <w:sz w:val="22"/>
          <w:szCs w:val="22"/>
          <w:lang w:val="en-US"/>
        </w:rPr>
        <w:alias w:val="Manager"/>
        <w:tag w:val=""/>
        <w:id w:val="558059241"/>
        <w:placeholder>
          <w:docPart w:val="52BF02F9F88745FDB1B1CC9794E915EE"/>
        </w:placeholder>
        <w:dataBinding w:prefixMappings="xmlns:ns0='http://schemas.openxmlformats.org/officeDocument/2006/extended-properties' " w:xpath="/ns0:Properties[1]/ns0:Manager[1]" w:storeItemID="{6668398D-A668-4E3E-A5EB-62B293D839F1}"/>
        <w:text/>
      </w:sdtPr>
      <w:sdtContent>
        <w:r w:rsidR="00D617F0">
          <w:rPr>
            <w:rFonts w:ascii="Calibri" w:hAnsi="Calibri"/>
            <w:i/>
            <w:iCs/>
            <w:sz w:val="22"/>
            <w:szCs w:val="22"/>
            <w:lang w:val="en-US"/>
          </w:rPr>
          <w:t>Program Name</w:t>
        </w:r>
      </w:sdtContent>
    </w:sdt>
    <w:r>
      <w:rPr>
        <w:i/>
        <w:iCs/>
      </w:rPr>
      <w:tab/>
    </w:r>
    <w:r>
      <w:t xml:space="preserve"> </w:t>
    </w:r>
    <w:r w:rsidRPr="00BB4633">
      <w:rPr>
        <w:rFonts w:ascii="Calibri" w:hAnsi="Calibri"/>
        <w:i/>
        <w:iCs/>
        <w:sz w:val="22"/>
        <w:szCs w:val="22"/>
      </w:rPr>
      <w:t>A</w:t>
    </w:r>
    <w:r>
      <w:rPr>
        <w:rFonts w:ascii="Calibri" w:hAnsi="Calibri"/>
        <w:i/>
        <w:iCs/>
        <w:sz w:val="22"/>
        <w:szCs w:val="22"/>
        <w:lang w:val="en-US"/>
      </w:rPr>
      <w:t xml:space="preserve">.Y </w:t>
    </w:r>
    <w:sdt>
      <w:sdtPr>
        <w:rPr>
          <w:rFonts w:ascii="Calibri" w:hAnsi="Calibri"/>
          <w:i/>
          <w:iCs/>
          <w:sz w:val="22"/>
          <w:szCs w:val="22"/>
          <w:lang w:val="en-US"/>
        </w:rPr>
        <w:alias w:val="Comments"/>
        <w:tag w:val=""/>
        <w:id w:val="1784608542"/>
        <w:placeholder>
          <w:docPart w:val="EA5A4C288A2548B5B614140B0A745C6E"/>
        </w:placeholder>
        <w:dataBinding w:prefixMappings="xmlns:ns0='http://purl.org/dc/elements/1.1/' xmlns:ns1='http://schemas.openxmlformats.org/package/2006/metadata/core-properties' " w:xpath="/ns1:coreProperties[1]/ns0:description[1]" w:storeItemID="{6C3C8BC8-F283-45AE-878A-BAB7291924A1}"/>
        <w:text w:multiLine="1"/>
      </w:sdtPr>
      <w:sdtContent>
        <w:r>
          <w:rPr>
            <w:rFonts w:ascii="Calibri" w:hAnsi="Calibri"/>
            <w:i/>
            <w:iCs/>
            <w:sz w:val="22"/>
            <w:szCs w:val="22"/>
            <w:lang w:val="en-US"/>
          </w:rPr>
          <w:t>202?-202?</w:t>
        </w:r>
      </w:sdtContent>
    </w:sdt>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708E7DE" w14:textId="77777777" w:rsidR="00594E2B" w:rsidRDefault="00594E2B" w:rsidP="00590CC3">
    <w:pPr>
      <w:pStyle w:val="Header"/>
      <w:jc w:val="right"/>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0DD8063" w14:textId="77777777" w:rsidR="00594E2B" w:rsidRDefault="00594E2B" w:rsidP="00590CC3">
    <w:pPr>
      <w:pStyle w:val="Header"/>
      <w:jc w:val="right"/>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1635F39"/>
    <w:multiLevelType w:val="multilevel"/>
    <w:tmpl w:val="CFB849C4"/>
    <w:lvl w:ilvl="0">
      <w:start w:val="1"/>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1" w15:restartNumberingAfterBreak="0">
    <w:nsid w:val="05F12B78"/>
    <w:multiLevelType w:val="multilevel"/>
    <w:tmpl w:val="87BA6AF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 w15:restartNumberingAfterBreak="0">
    <w:nsid w:val="125917B9"/>
    <w:multiLevelType w:val="hybridMultilevel"/>
    <w:tmpl w:val="F328C51C"/>
    <w:lvl w:ilvl="0" w:tplc="EEE08EF0">
      <w:start w:val="3"/>
      <w:numFmt w:val="bullet"/>
      <w:lvlText w:val="-"/>
      <w:lvlJc w:val="left"/>
      <w:pPr>
        <w:ind w:left="720" w:hanging="360"/>
      </w:pPr>
      <w:rPr>
        <w:rFonts w:ascii="Times New Roman" w:eastAsia="Calibri" w:hAnsi="Times New Roman" w:cs="Times New Roman" w:hint="default"/>
        <w:b w:val="0"/>
        <w:i/>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 w15:restartNumberingAfterBreak="0">
    <w:nsid w:val="12B26483"/>
    <w:multiLevelType w:val="multilevel"/>
    <w:tmpl w:val="8CEEF26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4" w15:restartNumberingAfterBreak="0">
    <w:nsid w:val="13BC5814"/>
    <w:multiLevelType w:val="hybridMultilevel"/>
    <w:tmpl w:val="578AA128"/>
    <w:lvl w:ilvl="0" w:tplc="E466A58E">
      <w:start w:val="1"/>
      <w:numFmt w:val="decimal"/>
      <w:lvlText w:val="%1."/>
      <w:lvlJc w:val="left"/>
      <w:pPr>
        <w:ind w:left="1080" w:hanging="360"/>
      </w:pPr>
      <w:rPr>
        <w:b/>
        <w:bCs/>
      </w:rPr>
    </w:lvl>
    <w:lvl w:ilvl="1" w:tplc="04090019" w:tentative="1">
      <w:start w:val="1"/>
      <w:numFmt w:val="lowerLetter"/>
      <w:lvlText w:val="%2."/>
      <w:lvlJc w:val="left"/>
      <w:pPr>
        <w:ind w:left="1800" w:hanging="360"/>
      </w:pPr>
    </w:lvl>
    <w:lvl w:ilvl="2" w:tplc="0409001B" w:tentative="1">
      <w:start w:val="1"/>
      <w:numFmt w:val="lowerRoman"/>
      <w:lvlText w:val="%3."/>
      <w:lvlJc w:val="right"/>
      <w:pPr>
        <w:ind w:left="2520" w:hanging="180"/>
      </w:pPr>
    </w:lvl>
    <w:lvl w:ilvl="3" w:tplc="0409000F" w:tentative="1">
      <w:start w:val="1"/>
      <w:numFmt w:val="decimal"/>
      <w:lvlText w:val="%4."/>
      <w:lvlJc w:val="left"/>
      <w:pPr>
        <w:ind w:left="3240" w:hanging="360"/>
      </w:pPr>
    </w:lvl>
    <w:lvl w:ilvl="4" w:tplc="04090019" w:tentative="1">
      <w:start w:val="1"/>
      <w:numFmt w:val="lowerLetter"/>
      <w:lvlText w:val="%5."/>
      <w:lvlJc w:val="left"/>
      <w:pPr>
        <w:ind w:left="3960" w:hanging="360"/>
      </w:pPr>
    </w:lvl>
    <w:lvl w:ilvl="5" w:tplc="0409001B" w:tentative="1">
      <w:start w:val="1"/>
      <w:numFmt w:val="lowerRoman"/>
      <w:lvlText w:val="%6."/>
      <w:lvlJc w:val="right"/>
      <w:pPr>
        <w:ind w:left="4680" w:hanging="180"/>
      </w:pPr>
    </w:lvl>
    <w:lvl w:ilvl="6" w:tplc="0409000F" w:tentative="1">
      <w:start w:val="1"/>
      <w:numFmt w:val="decimal"/>
      <w:lvlText w:val="%7."/>
      <w:lvlJc w:val="left"/>
      <w:pPr>
        <w:ind w:left="5400" w:hanging="360"/>
      </w:pPr>
    </w:lvl>
    <w:lvl w:ilvl="7" w:tplc="04090019" w:tentative="1">
      <w:start w:val="1"/>
      <w:numFmt w:val="lowerLetter"/>
      <w:lvlText w:val="%8."/>
      <w:lvlJc w:val="left"/>
      <w:pPr>
        <w:ind w:left="6120" w:hanging="360"/>
      </w:pPr>
    </w:lvl>
    <w:lvl w:ilvl="8" w:tplc="0409001B" w:tentative="1">
      <w:start w:val="1"/>
      <w:numFmt w:val="lowerRoman"/>
      <w:lvlText w:val="%9."/>
      <w:lvlJc w:val="right"/>
      <w:pPr>
        <w:ind w:left="6840" w:hanging="180"/>
      </w:pPr>
    </w:lvl>
  </w:abstractNum>
  <w:abstractNum w:abstractNumId="5" w15:restartNumberingAfterBreak="0">
    <w:nsid w:val="18CD1382"/>
    <w:multiLevelType w:val="multilevel"/>
    <w:tmpl w:val="0734D08E"/>
    <w:lvl w:ilvl="0">
      <w:start w:val="1"/>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6" w15:restartNumberingAfterBreak="0">
    <w:nsid w:val="19E17034"/>
    <w:multiLevelType w:val="hybridMultilevel"/>
    <w:tmpl w:val="8C90FE2C"/>
    <w:lvl w:ilvl="0" w:tplc="04090013">
      <w:start w:val="1"/>
      <w:numFmt w:val="upperRoman"/>
      <w:lvlText w:val="%1."/>
      <w:lvlJc w:val="righ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7" w15:restartNumberingAfterBreak="0">
    <w:nsid w:val="21C00A83"/>
    <w:multiLevelType w:val="hybridMultilevel"/>
    <w:tmpl w:val="FC444F22"/>
    <w:lvl w:ilvl="0" w:tplc="0409000F">
      <w:start w:val="1"/>
      <w:numFmt w:val="decimal"/>
      <w:lvlText w:val="%1."/>
      <w:lvlJc w:val="left"/>
      <w:pPr>
        <w:ind w:left="1440" w:hanging="360"/>
      </w:pPr>
    </w:lvl>
    <w:lvl w:ilvl="1" w:tplc="04090019" w:tentative="1">
      <w:start w:val="1"/>
      <w:numFmt w:val="lowerLetter"/>
      <w:lvlText w:val="%2."/>
      <w:lvlJc w:val="left"/>
      <w:pPr>
        <w:ind w:left="2160" w:hanging="360"/>
      </w:pPr>
    </w:lvl>
    <w:lvl w:ilvl="2" w:tplc="0409001B" w:tentative="1">
      <w:start w:val="1"/>
      <w:numFmt w:val="lowerRoman"/>
      <w:lvlText w:val="%3."/>
      <w:lvlJc w:val="right"/>
      <w:pPr>
        <w:ind w:left="2880" w:hanging="180"/>
      </w:pPr>
    </w:lvl>
    <w:lvl w:ilvl="3" w:tplc="0409000F" w:tentative="1">
      <w:start w:val="1"/>
      <w:numFmt w:val="decimal"/>
      <w:lvlText w:val="%4."/>
      <w:lvlJc w:val="left"/>
      <w:pPr>
        <w:ind w:left="3600" w:hanging="360"/>
      </w:pPr>
    </w:lvl>
    <w:lvl w:ilvl="4" w:tplc="04090019" w:tentative="1">
      <w:start w:val="1"/>
      <w:numFmt w:val="lowerLetter"/>
      <w:lvlText w:val="%5."/>
      <w:lvlJc w:val="left"/>
      <w:pPr>
        <w:ind w:left="4320" w:hanging="360"/>
      </w:pPr>
    </w:lvl>
    <w:lvl w:ilvl="5" w:tplc="0409001B" w:tentative="1">
      <w:start w:val="1"/>
      <w:numFmt w:val="lowerRoman"/>
      <w:lvlText w:val="%6."/>
      <w:lvlJc w:val="right"/>
      <w:pPr>
        <w:ind w:left="5040" w:hanging="180"/>
      </w:pPr>
    </w:lvl>
    <w:lvl w:ilvl="6" w:tplc="0409000F" w:tentative="1">
      <w:start w:val="1"/>
      <w:numFmt w:val="decimal"/>
      <w:lvlText w:val="%7."/>
      <w:lvlJc w:val="left"/>
      <w:pPr>
        <w:ind w:left="5760" w:hanging="360"/>
      </w:pPr>
    </w:lvl>
    <w:lvl w:ilvl="7" w:tplc="04090019" w:tentative="1">
      <w:start w:val="1"/>
      <w:numFmt w:val="lowerLetter"/>
      <w:lvlText w:val="%8."/>
      <w:lvlJc w:val="left"/>
      <w:pPr>
        <w:ind w:left="6480" w:hanging="360"/>
      </w:pPr>
    </w:lvl>
    <w:lvl w:ilvl="8" w:tplc="0409001B" w:tentative="1">
      <w:start w:val="1"/>
      <w:numFmt w:val="lowerRoman"/>
      <w:lvlText w:val="%9."/>
      <w:lvlJc w:val="right"/>
      <w:pPr>
        <w:ind w:left="7200" w:hanging="180"/>
      </w:pPr>
    </w:lvl>
  </w:abstractNum>
  <w:abstractNum w:abstractNumId="8" w15:restartNumberingAfterBreak="0">
    <w:nsid w:val="21DB075F"/>
    <w:multiLevelType w:val="multilevel"/>
    <w:tmpl w:val="D730C39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9" w15:restartNumberingAfterBreak="0">
    <w:nsid w:val="26A95230"/>
    <w:multiLevelType w:val="hybridMultilevel"/>
    <w:tmpl w:val="70863A54"/>
    <w:lvl w:ilvl="0" w:tplc="0E60F6F0">
      <w:start w:val="1"/>
      <w:numFmt w:val="bullet"/>
      <w:lvlText w:val="­"/>
      <w:lvlJc w:val="left"/>
      <w:pPr>
        <w:ind w:left="360" w:hanging="360"/>
      </w:pPr>
      <w:rPr>
        <w:rFonts w:ascii="Courier New" w:hAnsi="Courier New"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10" w15:restartNumberingAfterBreak="0">
    <w:nsid w:val="285C0FCA"/>
    <w:multiLevelType w:val="multilevel"/>
    <w:tmpl w:val="D2C2FE1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1" w15:restartNumberingAfterBreak="0">
    <w:nsid w:val="286F6E2F"/>
    <w:multiLevelType w:val="multilevel"/>
    <w:tmpl w:val="90126B98"/>
    <w:lvl w:ilvl="0">
      <w:start w:val="1"/>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12" w15:restartNumberingAfterBreak="0">
    <w:nsid w:val="2A094AA1"/>
    <w:multiLevelType w:val="multilevel"/>
    <w:tmpl w:val="AA1C66E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3" w15:restartNumberingAfterBreak="0">
    <w:nsid w:val="2B521E9C"/>
    <w:multiLevelType w:val="multilevel"/>
    <w:tmpl w:val="034CE23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4" w15:restartNumberingAfterBreak="0">
    <w:nsid w:val="2BC31AB8"/>
    <w:multiLevelType w:val="hybridMultilevel"/>
    <w:tmpl w:val="FC444F22"/>
    <w:lvl w:ilvl="0" w:tplc="0409000F">
      <w:start w:val="1"/>
      <w:numFmt w:val="decimal"/>
      <w:lvlText w:val="%1."/>
      <w:lvlJc w:val="left"/>
      <w:pPr>
        <w:ind w:left="1440" w:hanging="360"/>
      </w:pPr>
    </w:lvl>
    <w:lvl w:ilvl="1" w:tplc="04090019" w:tentative="1">
      <w:start w:val="1"/>
      <w:numFmt w:val="lowerLetter"/>
      <w:lvlText w:val="%2."/>
      <w:lvlJc w:val="left"/>
      <w:pPr>
        <w:ind w:left="2160" w:hanging="360"/>
      </w:pPr>
    </w:lvl>
    <w:lvl w:ilvl="2" w:tplc="0409001B" w:tentative="1">
      <w:start w:val="1"/>
      <w:numFmt w:val="lowerRoman"/>
      <w:lvlText w:val="%3."/>
      <w:lvlJc w:val="right"/>
      <w:pPr>
        <w:ind w:left="2880" w:hanging="180"/>
      </w:pPr>
    </w:lvl>
    <w:lvl w:ilvl="3" w:tplc="0409000F" w:tentative="1">
      <w:start w:val="1"/>
      <w:numFmt w:val="decimal"/>
      <w:lvlText w:val="%4."/>
      <w:lvlJc w:val="left"/>
      <w:pPr>
        <w:ind w:left="3600" w:hanging="360"/>
      </w:pPr>
    </w:lvl>
    <w:lvl w:ilvl="4" w:tplc="04090019" w:tentative="1">
      <w:start w:val="1"/>
      <w:numFmt w:val="lowerLetter"/>
      <w:lvlText w:val="%5."/>
      <w:lvlJc w:val="left"/>
      <w:pPr>
        <w:ind w:left="4320" w:hanging="360"/>
      </w:pPr>
    </w:lvl>
    <w:lvl w:ilvl="5" w:tplc="0409001B" w:tentative="1">
      <w:start w:val="1"/>
      <w:numFmt w:val="lowerRoman"/>
      <w:lvlText w:val="%6."/>
      <w:lvlJc w:val="right"/>
      <w:pPr>
        <w:ind w:left="5040" w:hanging="180"/>
      </w:pPr>
    </w:lvl>
    <w:lvl w:ilvl="6" w:tplc="0409000F" w:tentative="1">
      <w:start w:val="1"/>
      <w:numFmt w:val="decimal"/>
      <w:lvlText w:val="%7."/>
      <w:lvlJc w:val="left"/>
      <w:pPr>
        <w:ind w:left="5760" w:hanging="360"/>
      </w:pPr>
    </w:lvl>
    <w:lvl w:ilvl="7" w:tplc="04090019" w:tentative="1">
      <w:start w:val="1"/>
      <w:numFmt w:val="lowerLetter"/>
      <w:lvlText w:val="%8."/>
      <w:lvlJc w:val="left"/>
      <w:pPr>
        <w:ind w:left="6480" w:hanging="360"/>
      </w:pPr>
    </w:lvl>
    <w:lvl w:ilvl="8" w:tplc="0409001B" w:tentative="1">
      <w:start w:val="1"/>
      <w:numFmt w:val="lowerRoman"/>
      <w:lvlText w:val="%9."/>
      <w:lvlJc w:val="right"/>
      <w:pPr>
        <w:ind w:left="7200" w:hanging="180"/>
      </w:pPr>
    </w:lvl>
  </w:abstractNum>
  <w:abstractNum w:abstractNumId="15" w15:restartNumberingAfterBreak="0">
    <w:nsid w:val="33143A4F"/>
    <w:multiLevelType w:val="hybridMultilevel"/>
    <w:tmpl w:val="FC444F22"/>
    <w:lvl w:ilvl="0" w:tplc="0409000F">
      <w:start w:val="1"/>
      <w:numFmt w:val="decimal"/>
      <w:lvlText w:val="%1."/>
      <w:lvlJc w:val="left"/>
      <w:pPr>
        <w:ind w:left="1440" w:hanging="360"/>
      </w:pPr>
    </w:lvl>
    <w:lvl w:ilvl="1" w:tplc="04090019" w:tentative="1">
      <w:start w:val="1"/>
      <w:numFmt w:val="lowerLetter"/>
      <w:lvlText w:val="%2."/>
      <w:lvlJc w:val="left"/>
      <w:pPr>
        <w:ind w:left="2160" w:hanging="360"/>
      </w:pPr>
    </w:lvl>
    <w:lvl w:ilvl="2" w:tplc="0409001B" w:tentative="1">
      <w:start w:val="1"/>
      <w:numFmt w:val="lowerRoman"/>
      <w:lvlText w:val="%3."/>
      <w:lvlJc w:val="right"/>
      <w:pPr>
        <w:ind w:left="2880" w:hanging="180"/>
      </w:pPr>
    </w:lvl>
    <w:lvl w:ilvl="3" w:tplc="0409000F" w:tentative="1">
      <w:start w:val="1"/>
      <w:numFmt w:val="decimal"/>
      <w:lvlText w:val="%4."/>
      <w:lvlJc w:val="left"/>
      <w:pPr>
        <w:ind w:left="3600" w:hanging="360"/>
      </w:pPr>
    </w:lvl>
    <w:lvl w:ilvl="4" w:tplc="04090019" w:tentative="1">
      <w:start w:val="1"/>
      <w:numFmt w:val="lowerLetter"/>
      <w:lvlText w:val="%5."/>
      <w:lvlJc w:val="left"/>
      <w:pPr>
        <w:ind w:left="4320" w:hanging="360"/>
      </w:pPr>
    </w:lvl>
    <w:lvl w:ilvl="5" w:tplc="0409001B" w:tentative="1">
      <w:start w:val="1"/>
      <w:numFmt w:val="lowerRoman"/>
      <w:lvlText w:val="%6."/>
      <w:lvlJc w:val="right"/>
      <w:pPr>
        <w:ind w:left="5040" w:hanging="180"/>
      </w:pPr>
    </w:lvl>
    <w:lvl w:ilvl="6" w:tplc="0409000F" w:tentative="1">
      <w:start w:val="1"/>
      <w:numFmt w:val="decimal"/>
      <w:lvlText w:val="%7."/>
      <w:lvlJc w:val="left"/>
      <w:pPr>
        <w:ind w:left="5760" w:hanging="360"/>
      </w:pPr>
    </w:lvl>
    <w:lvl w:ilvl="7" w:tplc="04090019" w:tentative="1">
      <w:start w:val="1"/>
      <w:numFmt w:val="lowerLetter"/>
      <w:lvlText w:val="%8."/>
      <w:lvlJc w:val="left"/>
      <w:pPr>
        <w:ind w:left="6480" w:hanging="360"/>
      </w:pPr>
    </w:lvl>
    <w:lvl w:ilvl="8" w:tplc="0409001B" w:tentative="1">
      <w:start w:val="1"/>
      <w:numFmt w:val="lowerRoman"/>
      <w:lvlText w:val="%9."/>
      <w:lvlJc w:val="right"/>
      <w:pPr>
        <w:ind w:left="7200" w:hanging="180"/>
      </w:pPr>
    </w:lvl>
  </w:abstractNum>
  <w:abstractNum w:abstractNumId="16" w15:restartNumberingAfterBreak="0">
    <w:nsid w:val="348F18C6"/>
    <w:multiLevelType w:val="multilevel"/>
    <w:tmpl w:val="23D4C362"/>
    <w:lvl w:ilvl="0">
      <w:start w:val="1"/>
      <w:numFmt w:val="decimal"/>
      <w:pStyle w:val="Heading1"/>
      <w:lvlText w:val="%1"/>
      <w:lvlJc w:val="left"/>
      <w:pPr>
        <w:ind w:left="432" w:hanging="432"/>
      </w:pPr>
    </w:lvl>
    <w:lvl w:ilvl="1">
      <w:start w:val="1"/>
      <w:numFmt w:val="decimal"/>
      <w:pStyle w:val="Heading2"/>
      <w:lvlText w:val="%1.%2"/>
      <w:lvlJc w:val="left"/>
      <w:pPr>
        <w:ind w:left="576" w:hanging="576"/>
      </w:pPr>
      <w:rPr>
        <w:b/>
        <w:bCs/>
      </w:rPr>
    </w:lvl>
    <w:lvl w:ilvl="2">
      <w:start w:val="1"/>
      <w:numFmt w:val="decimal"/>
      <w:pStyle w:val="Heading3"/>
      <w:lvlText w:val="%1.%2.%3"/>
      <w:lvlJc w:val="left"/>
      <w:pPr>
        <w:ind w:left="720" w:hanging="720"/>
      </w:pPr>
    </w:lvl>
    <w:lvl w:ilvl="3">
      <w:start w:val="1"/>
      <w:numFmt w:val="decimal"/>
      <w:pStyle w:val="Heading4"/>
      <w:lvlText w:val="%1.%2.%3.%4"/>
      <w:lvlJc w:val="left"/>
      <w:pPr>
        <w:ind w:left="864" w:hanging="864"/>
      </w:pPr>
    </w:lvl>
    <w:lvl w:ilvl="4">
      <w:start w:val="1"/>
      <w:numFmt w:val="decimal"/>
      <w:pStyle w:val="Heading5"/>
      <w:lvlText w:val="%1.%2.%3.%4.%5"/>
      <w:lvlJc w:val="left"/>
      <w:pPr>
        <w:ind w:left="1008" w:hanging="1008"/>
      </w:pPr>
    </w:lvl>
    <w:lvl w:ilvl="5">
      <w:start w:val="1"/>
      <w:numFmt w:val="decimal"/>
      <w:pStyle w:val="Heading6"/>
      <w:lvlText w:val="%1.%2.%3.%4.%5.%6"/>
      <w:lvlJc w:val="left"/>
      <w:pPr>
        <w:ind w:left="1152" w:hanging="1152"/>
      </w:pPr>
    </w:lvl>
    <w:lvl w:ilvl="6">
      <w:start w:val="1"/>
      <w:numFmt w:val="decimal"/>
      <w:pStyle w:val="Heading7"/>
      <w:lvlText w:val="%1.%2.%3.%4.%5.%6.%7"/>
      <w:lvlJc w:val="left"/>
      <w:pPr>
        <w:ind w:left="1296" w:hanging="1296"/>
      </w:pPr>
    </w:lvl>
    <w:lvl w:ilvl="7">
      <w:start w:val="1"/>
      <w:numFmt w:val="decimal"/>
      <w:pStyle w:val="Heading8"/>
      <w:lvlText w:val="%1.%2.%3.%4.%5.%6.%7.%8"/>
      <w:lvlJc w:val="left"/>
      <w:pPr>
        <w:ind w:left="1440" w:hanging="1440"/>
      </w:pPr>
    </w:lvl>
    <w:lvl w:ilvl="8">
      <w:start w:val="1"/>
      <w:numFmt w:val="decimal"/>
      <w:pStyle w:val="Heading9"/>
      <w:lvlText w:val="%1.%2.%3.%4.%5.%6.%7.%8.%9"/>
      <w:lvlJc w:val="left"/>
      <w:pPr>
        <w:ind w:left="1584" w:hanging="1584"/>
      </w:pPr>
    </w:lvl>
  </w:abstractNum>
  <w:abstractNum w:abstractNumId="17" w15:restartNumberingAfterBreak="0">
    <w:nsid w:val="3A882B04"/>
    <w:multiLevelType w:val="multilevel"/>
    <w:tmpl w:val="C2F25C2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8" w15:restartNumberingAfterBreak="0">
    <w:nsid w:val="44036B89"/>
    <w:multiLevelType w:val="multilevel"/>
    <w:tmpl w:val="82B60D0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9" w15:restartNumberingAfterBreak="0">
    <w:nsid w:val="46306D3C"/>
    <w:multiLevelType w:val="hybridMultilevel"/>
    <w:tmpl w:val="FC444F22"/>
    <w:lvl w:ilvl="0" w:tplc="0409000F">
      <w:start w:val="1"/>
      <w:numFmt w:val="decimal"/>
      <w:lvlText w:val="%1."/>
      <w:lvlJc w:val="left"/>
      <w:pPr>
        <w:ind w:left="1440" w:hanging="360"/>
      </w:pPr>
    </w:lvl>
    <w:lvl w:ilvl="1" w:tplc="04090019" w:tentative="1">
      <w:start w:val="1"/>
      <w:numFmt w:val="lowerLetter"/>
      <w:lvlText w:val="%2."/>
      <w:lvlJc w:val="left"/>
      <w:pPr>
        <w:ind w:left="2160" w:hanging="360"/>
      </w:pPr>
    </w:lvl>
    <w:lvl w:ilvl="2" w:tplc="0409001B" w:tentative="1">
      <w:start w:val="1"/>
      <w:numFmt w:val="lowerRoman"/>
      <w:lvlText w:val="%3."/>
      <w:lvlJc w:val="right"/>
      <w:pPr>
        <w:ind w:left="2880" w:hanging="180"/>
      </w:pPr>
    </w:lvl>
    <w:lvl w:ilvl="3" w:tplc="0409000F" w:tentative="1">
      <w:start w:val="1"/>
      <w:numFmt w:val="decimal"/>
      <w:lvlText w:val="%4."/>
      <w:lvlJc w:val="left"/>
      <w:pPr>
        <w:ind w:left="3600" w:hanging="360"/>
      </w:pPr>
    </w:lvl>
    <w:lvl w:ilvl="4" w:tplc="04090019" w:tentative="1">
      <w:start w:val="1"/>
      <w:numFmt w:val="lowerLetter"/>
      <w:lvlText w:val="%5."/>
      <w:lvlJc w:val="left"/>
      <w:pPr>
        <w:ind w:left="4320" w:hanging="360"/>
      </w:pPr>
    </w:lvl>
    <w:lvl w:ilvl="5" w:tplc="0409001B" w:tentative="1">
      <w:start w:val="1"/>
      <w:numFmt w:val="lowerRoman"/>
      <w:lvlText w:val="%6."/>
      <w:lvlJc w:val="right"/>
      <w:pPr>
        <w:ind w:left="5040" w:hanging="180"/>
      </w:pPr>
    </w:lvl>
    <w:lvl w:ilvl="6" w:tplc="0409000F" w:tentative="1">
      <w:start w:val="1"/>
      <w:numFmt w:val="decimal"/>
      <w:lvlText w:val="%7."/>
      <w:lvlJc w:val="left"/>
      <w:pPr>
        <w:ind w:left="5760" w:hanging="360"/>
      </w:pPr>
    </w:lvl>
    <w:lvl w:ilvl="7" w:tplc="04090019" w:tentative="1">
      <w:start w:val="1"/>
      <w:numFmt w:val="lowerLetter"/>
      <w:lvlText w:val="%8."/>
      <w:lvlJc w:val="left"/>
      <w:pPr>
        <w:ind w:left="6480" w:hanging="360"/>
      </w:pPr>
    </w:lvl>
    <w:lvl w:ilvl="8" w:tplc="0409001B" w:tentative="1">
      <w:start w:val="1"/>
      <w:numFmt w:val="lowerRoman"/>
      <w:lvlText w:val="%9."/>
      <w:lvlJc w:val="right"/>
      <w:pPr>
        <w:ind w:left="7200" w:hanging="180"/>
      </w:pPr>
    </w:lvl>
  </w:abstractNum>
  <w:abstractNum w:abstractNumId="20" w15:restartNumberingAfterBreak="0">
    <w:nsid w:val="4F3C7819"/>
    <w:multiLevelType w:val="hybridMultilevel"/>
    <w:tmpl w:val="3D76238E"/>
    <w:lvl w:ilvl="0" w:tplc="B1B62A9A">
      <w:start w:val="1"/>
      <w:numFmt w:val="bullet"/>
      <w:lvlText w:val=""/>
      <w:lvlJc w:val="left"/>
      <w:pPr>
        <w:tabs>
          <w:tab w:val="num" w:pos="720"/>
        </w:tabs>
        <w:ind w:left="720" w:hanging="360"/>
      </w:pPr>
      <w:rPr>
        <w:rFonts w:ascii="Wingdings" w:hAnsi="Wingdings" w:hint="default"/>
        <w:sz w:val="18"/>
      </w:rPr>
    </w:lvl>
    <w:lvl w:ilvl="1" w:tplc="04090003" w:tentative="1">
      <w:start w:val="1"/>
      <w:numFmt w:val="bullet"/>
      <w:lvlText w:val="o"/>
      <w:lvlJc w:val="left"/>
      <w:pPr>
        <w:ind w:left="1440" w:hanging="360"/>
      </w:pPr>
      <w:rPr>
        <w:rFonts w:ascii="Courier New" w:hAnsi="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1" w15:restartNumberingAfterBreak="0">
    <w:nsid w:val="507C69A4"/>
    <w:multiLevelType w:val="hybridMultilevel"/>
    <w:tmpl w:val="FC444F22"/>
    <w:lvl w:ilvl="0" w:tplc="0409000F">
      <w:start w:val="1"/>
      <w:numFmt w:val="decimal"/>
      <w:lvlText w:val="%1."/>
      <w:lvlJc w:val="left"/>
      <w:pPr>
        <w:ind w:left="1440" w:hanging="360"/>
      </w:pPr>
    </w:lvl>
    <w:lvl w:ilvl="1" w:tplc="04090019" w:tentative="1">
      <w:start w:val="1"/>
      <w:numFmt w:val="lowerLetter"/>
      <w:lvlText w:val="%2."/>
      <w:lvlJc w:val="left"/>
      <w:pPr>
        <w:ind w:left="2160" w:hanging="360"/>
      </w:pPr>
    </w:lvl>
    <w:lvl w:ilvl="2" w:tplc="0409001B" w:tentative="1">
      <w:start w:val="1"/>
      <w:numFmt w:val="lowerRoman"/>
      <w:lvlText w:val="%3."/>
      <w:lvlJc w:val="right"/>
      <w:pPr>
        <w:ind w:left="2880" w:hanging="180"/>
      </w:pPr>
    </w:lvl>
    <w:lvl w:ilvl="3" w:tplc="0409000F" w:tentative="1">
      <w:start w:val="1"/>
      <w:numFmt w:val="decimal"/>
      <w:lvlText w:val="%4."/>
      <w:lvlJc w:val="left"/>
      <w:pPr>
        <w:ind w:left="3600" w:hanging="360"/>
      </w:pPr>
    </w:lvl>
    <w:lvl w:ilvl="4" w:tplc="04090019" w:tentative="1">
      <w:start w:val="1"/>
      <w:numFmt w:val="lowerLetter"/>
      <w:lvlText w:val="%5."/>
      <w:lvlJc w:val="left"/>
      <w:pPr>
        <w:ind w:left="4320" w:hanging="360"/>
      </w:pPr>
    </w:lvl>
    <w:lvl w:ilvl="5" w:tplc="0409001B" w:tentative="1">
      <w:start w:val="1"/>
      <w:numFmt w:val="lowerRoman"/>
      <w:lvlText w:val="%6."/>
      <w:lvlJc w:val="right"/>
      <w:pPr>
        <w:ind w:left="5040" w:hanging="180"/>
      </w:pPr>
    </w:lvl>
    <w:lvl w:ilvl="6" w:tplc="0409000F" w:tentative="1">
      <w:start w:val="1"/>
      <w:numFmt w:val="decimal"/>
      <w:lvlText w:val="%7."/>
      <w:lvlJc w:val="left"/>
      <w:pPr>
        <w:ind w:left="5760" w:hanging="360"/>
      </w:pPr>
    </w:lvl>
    <w:lvl w:ilvl="7" w:tplc="04090019" w:tentative="1">
      <w:start w:val="1"/>
      <w:numFmt w:val="lowerLetter"/>
      <w:lvlText w:val="%8."/>
      <w:lvlJc w:val="left"/>
      <w:pPr>
        <w:ind w:left="6480" w:hanging="360"/>
      </w:pPr>
    </w:lvl>
    <w:lvl w:ilvl="8" w:tplc="0409001B" w:tentative="1">
      <w:start w:val="1"/>
      <w:numFmt w:val="lowerRoman"/>
      <w:lvlText w:val="%9."/>
      <w:lvlJc w:val="right"/>
      <w:pPr>
        <w:ind w:left="7200" w:hanging="180"/>
      </w:pPr>
    </w:lvl>
  </w:abstractNum>
  <w:abstractNum w:abstractNumId="22" w15:restartNumberingAfterBreak="0">
    <w:nsid w:val="51737CAC"/>
    <w:multiLevelType w:val="multilevel"/>
    <w:tmpl w:val="431289A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3" w15:restartNumberingAfterBreak="0">
    <w:nsid w:val="58822D24"/>
    <w:multiLevelType w:val="multilevel"/>
    <w:tmpl w:val="F4420DCC"/>
    <w:lvl w:ilvl="0">
      <w:start w:val="1"/>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24" w15:restartNumberingAfterBreak="0">
    <w:nsid w:val="5E6501FB"/>
    <w:multiLevelType w:val="hybridMultilevel"/>
    <w:tmpl w:val="FC444F22"/>
    <w:lvl w:ilvl="0" w:tplc="0409000F">
      <w:start w:val="1"/>
      <w:numFmt w:val="decimal"/>
      <w:lvlText w:val="%1."/>
      <w:lvlJc w:val="left"/>
      <w:pPr>
        <w:ind w:left="1440" w:hanging="360"/>
      </w:pPr>
    </w:lvl>
    <w:lvl w:ilvl="1" w:tplc="04090019" w:tentative="1">
      <w:start w:val="1"/>
      <w:numFmt w:val="lowerLetter"/>
      <w:lvlText w:val="%2."/>
      <w:lvlJc w:val="left"/>
      <w:pPr>
        <w:ind w:left="2160" w:hanging="360"/>
      </w:pPr>
    </w:lvl>
    <w:lvl w:ilvl="2" w:tplc="0409001B" w:tentative="1">
      <w:start w:val="1"/>
      <w:numFmt w:val="lowerRoman"/>
      <w:lvlText w:val="%3."/>
      <w:lvlJc w:val="right"/>
      <w:pPr>
        <w:ind w:left="2880" w:hanging="180"/>
      </w:pPr>
    </w:lvl>
    <w:lvl w:ilvl="3" w:tplc="0409000F" w:tentative="1">
      <w:start w:val="1"/>
      <w:numFmt w:val="decimal"/>
      <w:lvlText w:val="%4."/>
      <w:lvlJc w:val="left"/>
      <w:pPr>
        <w:ind w:left="3600" w:hanging="360"/>
      </w:pPr>
    </w:lvl>
    <w:lvl w:ilvl="4" w:tplc="04090019" w:tentative="1">
      <w:start w:val="1"/>
      <w:numFmt w:val="lowerLetter"/>
      <w:lvlText w:val="%5."/>
      <w:lvlJc w:val="left"/>
      <w:pPr>
        <w:ind w:left="4320" w:hanging="360"/>
      </w:pPr>
    </w:lvl>
    <w:lvl w:ilvl="5" w:tplc="0409001B" w:tentative="1">
      <w:start w:val="1"/>
      <w:numFmt w:val="lowerRoman"/>
      <w:lvlText w:val="%6."/>
      <w:lvlJc w:val="right"/>
      <w:pPr>
        <w:ind w:left="5040" w:hanging="180"/>
      </w:pPr>
    </w:lvl>
    <w:lvl w:ilvl="6" w:tplc="0409000F" w:tentative="1">
      <w:start w:val="1"/>
      <w:numFmt w:val="decimal"/>
      <w:lvlText w:val="%7."/>
      <w:lvlJc w:val="left"/>
      <w:pPr>
        <w:ind w:left="5760" w:hanging="360"/>
      </w:pPr>
    </w:lvl>
    <w:lvl w:ilvl="7" w:tplc="04090019" w:tentative="1">
      <w:start w:val="1"/>
      <w:numFmt w:val="lowerLetter"/>
      <w:lvlText w:val="%8."/>
      <w:lvlJc w:val="left"/>
      <w:pPr>
        <w:ind w:left="6480" w:hanging="360"/>
      </w:pPr>
    </w:lvl>
    <w:lvl w:ilvl="8" w:tplc="0409001B" w:tentative="1">
      <w:start w:val="1"/>
      <w:numFmt w:val="lowerRoman"/>
      <w:lvlText w:val="%9."/>
      <w:lvlJc w:val="right"/>
      <w:pPr>
        <w:ind w:left="7200" w:hanging="180"/>
      </w:pPr>
    </w:lvl>
  </w:abstractNum>
  <w:abstractNum w:abstractNumId="25" w15:restartNumberingAfterBreak="0">
    <w:nsid w:val="5F354B33"/>
    <w:multiLevelType w:val="multilevel"/>
    <w:tmpl w:val="6E5E85C0"/>
    <w:lvl w:ilvl="0">
      <w:start w:val="1"/>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26" w15:restartNumberingAfterBreak="0">
    <w:nsid w:val="604463E6"/>
    <w:multiLevelType w:val="hybridMultilevel"/>
    <w:tmpl w:val="FC444F22"/>
    <w:lvl w:ilvl="0" w:tplc="0409000F">
      <w:start w:val="1"/>
      <w:numFmt w:val="decimal"/>
      <w:lvlText w:val="%1."/>
      <w:lvlJc w:val="left"/>
      <w:pPr>
        <w:ind w:left="1440" w:hanging="360"/>
      </w:pPr>
    </w:lvl>
    <w:lvl w:ilvl="1" w:tplc="04090019" w:tentative="1">
      <w:start w:val="1"/>
      <w:numFmt w:val="lowerLetter"/>
      <w:lvlText w:val="%2."/>
      <w:lvlJc w:val="left"/>
      <w:pPr>
        <w:ind w:left="2160" w:hanging="360"/>
      </w:pPr>
    </w:lvl>
    <w:lvl w:ilvl="2" w:tplc="0409001B" w:tentative="1">
      <w:start w:val="1"/>
      <w:numFmt w:val="lowerRoman"/>
      <w:lvlText w:val="%3."/>
      <w:lvlJc w:val="right"/>
      <w:pPr>
        <w:ind w:left="2880" w:hanging="180"/>
      </w:pPr>
    </w:lvl>
    <w:lvl w:ilvl="3" w:tplc="0409000F" w:tentative="1">
      <w:start w:val="1"/>
      <w:numFmt w:val="decimal"/>
      <w:lvlText w:val="%4."/>
      <w:lvlJc w:val="left"/>
      <w:pPr>
        <w:ind w:left="3600" w:hanging="360"/>
      </w:pPr>
    </w:lvl>
    <w:lvl w:ilvl="4" w:tplc="04090019" w:tentative="1">
      <w:start w:val="1"/>
      <w:numFmt w:val="lowerLetter"/>
      <w:lvlText w:val="%5."/>
      <w:lvlJc w:val="left"/>
      <w:pPr>
        <w:ind w:left="4320" w:hanging="360"/>
      </w:pPr>
    </w:lvl>
    <w:lvl w:ilvl="5" w:tplc="0409001B" w:tentative="1">
      <w:start w:val="1"/>
      <w:numFmt w:val="lowerRoman"/>
      <w:lvlText w:val="%6."/>
      <w:lvlJc w:val="right"/>
      <w:pPr>
        <w:ind w:left="5040" w:hanging="180"/>
      </w:pPr>
    </w:lvl>
    <w:lvl w:ilvl="6" w:tplc="0409000F" w:tentative="1">
      <w:start w:val="1"/>
      <w:numFmt w:val="decimal"/>
      <w:lvlText w:val="%7."/>
      <w:lvlJc w:val="left"/>
      <w:pPr>
        <w:ind w:left="5760" w:hanging="360"/>
      </w:pPr>
    </w:lvl>
    <w:lvl w:ilvl="7" w:tplc="04090019" w:tentative="1">
      <w:start w:val="1"/>
      <w:numFmt w:val="lowerLetter"/>
      <w:lvlText w:val="%8."/>
      <w:lvlJc w:val="left"/>
      <w:pPr>
        <w:ind w:left="6480" w:hanging="360"/>
      </w:pPr>
    </w:lvl>
    <w:lvl w:ilvl="8" w:tplc="0409001B" w:tentative="1">
      <w:start w:val="1"/>
      <w:numFmt w:val="lowerRoman"/>
      <w:lvlText w:val="%9."/>
      <w:lvlJc w:val="right"/>
      <w:pPr>
        <w:ind w:left="7200" w:hanging="180"/>
      </w:pPr>
    </w:lvl>
  </w:abstractNum>
  <w:abstractNum w:abstractNumId="27" w15:restartNumberingAfterBreak="0">
    <w:nsid w:val="60D06350"/>
    <w:multiLevelType w:val="multilevel"/>
    <w:tmpl w:val="9828C338"/>
    <w:lvl w:ilvl="0">
      <w:start w:val="1"/>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28" w15:restartNumberingAfterBreak="0">
    <w:nsid w:val="75F915C9"/>
    <w:multiLevelType w:val="multilevel"/>
    <w:tmpl w:val="FB126BAA"/>
    <w:lvl w:ilvl="0">
      <w:start w:val="1"/>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29" w15:restartNumberingAfterBreak="0">
    <w:nsid w:val="79A87101"/>
    <w:multiLevelType w:val="hybridMultilevel"/>
    <w:tmpl w:val="26086E6A"/>
    <w:lvl w:ilvl="0" w:tplc="04090001">
      <w:start w:val="1"/>
      <w:numFmt w:val="bullet"/>
      <w:lvlText w:val=""/>
      <w:lvlJc w:val="left"/>
      <w:pPr>
        <w:ind w:left="1080" w:hanging="360"/>
      </w:pPr>
      <w:rPr>
        <w:rFonts w:ascii="Symbol" w:hAnsi="Symbol" w:hint="default"/>
      </w:rPr>
    </w:lvl>
    <w:lvl w:ilvl="1" w:tplc="04090003">
      <w:start w:val="1"/>
      <w:numFmt w:val="bullet"/>
      <w:lvlText w:val="o"/>
      <w:lvlJc w:val="left"/>
      <w:pPr>
        <w:ind w:left="1800" w:hanging="360"/>
      </w:pPr>
      <w:rPr>
        <w:rFonts w:ascii="Courier New" w:hAnsi="Courier New" w:cs="Courier New" w:hint="default"/>
      </w:rPr>
    </w:lvl>
    <w:lvl w:ilvl="2" w:tplc="04090005" w:tentative="1">
      <w:start w:val="1"/>
      <w:numFmt w:val="bullet"/>
      <w:lvlText w:val=""/>
      <w:lvlJc w:val="left"/>
      <w:pPr>
        <w:ind w:left="2520" w:hanging="360"/>
      </w:pPr>
      <w:rPr>
        <w:rFonts w:ascii="Wingdings" w:hAnsi="Wingdings" w:hint="default"/>
      </w:rPr>
    </w:lvl>
    <w:lvl w:ilvl="3" w:tplc="04090001" w:tentative="1">
      <w:start w:val="1"/>
      <w:numFmt w:val="bullet"/>
      <w:lvlText w:val=""/>
      <w:lvlJc w:val="left"/>
      <w:pPr>
        <w:ind w:left="3240" w:hanging="360"/>
      </w:pPr>
      <w:rPr>
        <w:rFonts w:ascii="Symbol" w:hAnsi="Symbol" w:hint="default"/>
      </w:rPr>
    </w:lvl>
    <w:lvl w:ilvl="4" w:tplc="04090003" w:tentative="1">
      <w:start w:val="1"/>
      <w:numFmt w:val="bullet"/>
      <w:lvlText w:val="o"/>
      <w:lvlJc w:val="left"/>
      <w:pPr>
        <w:ind w:left="3960" w:hanging="360"/>
      </w:pPr>
      <w:rPr>
        <w:rFonts w:ascii="Courier New" w:hAnsi="Courier New" w:cs="Courier New" w:hint="default"/>
      </w:rPr>
    </w:lvl>
    <w:lvl w:ilvl="5" w:tplc="04090005" w:tentative="1">
      <w:start w:val="1"/>
      <w:numFmt w:val="bullet"/>
      <w:lvlText w:val=""/>
      <w:lvlJc w:val="left"/>
      <w:pPr>
        <w:ind w:left="4680" w:hanging="360"/>
      </w:pPr>
      <w:rPr>
        <w:rFonts w:ascii="Wingdings" w:hAnsi="Wingdings" w:hint="default"/>
      </w:rPr>
    </w:lvl>
    <w:lvl w:ilvl="6" w:tplc="04090001" w:tentative="1">
      <w:start w:val="1"/>
      <w:numFmt w:val="bullet"/>
      <w:lvlText w:val=""/>
      <w:lvlJc w:val="left"/>
      <w:pPr>
        <w:ind w:left="5400" w:hanging="360"/>
      </w:pPr>
      <w:rPr>
        <w:rFonts w:ascii="Symbol" w:hAnsi="Symbol" w:hint="default"/>
      </w:rPr>
    </w:lvl>
    <w:lvl w:ilvl="7" w:tplc="04090003" w:tentative="1">
      <w:start w:val="1"/>
      <w:numFmt w:val="bullet"/>
      <w:lvlText w:val="o"/>
      <w:lvlJc w:val="left"/>
      <w:pPr>
        <w:ind w:left="6120" w:hanging="360"/>
      </w:pPr>
      <w:rPr>
        <w:rFonts w:ascii="Courier New" w:hAnsi="Courier New" w:cs="Courier New" w:hint="default"/>
      </w:rPr>
    </w:lvl>
    <w:lvl w:ilvl="8" w:tplc="04090005" w:tentative="1">
      <w:start w:val="1"/>
      <w:numFmt w:val="bullet"/>
      <w:lvlText w:val=""/>
      <w:lvlJc w:val="left"/>
      <w:pPr>
        <w:ind w:left="6840" w:hanging="360"/>
      </w:pPr>
      <w:rPr>
        <w:rFonts w:ascii="Wingdings" w:hAnsi="Wingdings" w:hint="default"/>
      </w:rPr>
    </w:lvl>
  </w:abstractNum>
  <w:abstractNum w:abstractNumId="30" w15:restartNumberingAfterBreak="0">
    <w:nsid w:val="7EF67191"/>
    <w:multiLevelType w:val="hybridMultilevel"/>
    <w:tmpl w:val="15C0B98C"/>
    <w:lvl w:ilvl="0" w:tplc="0E60F6F0">
      <w:start w:val="1"/>
      <w:numFmt w:val="bullet"/>
      <w:lvlText w:val="­"/>
      <w:lvlJc w:val="left"/>
      <w:pPr>
        <w:ind w:left="720" w:hanging="360"/>
      </w:pPr>
      <w:rPr>
        <w:rFonts w:ascii="Courier New" w:hAnsi="Courier New" w:hint="default"/>
        <w:b w:val="0"/>
        <w:i/>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num w:numId="1" w16cid:durableId="1674987340">
    <w:abstractNumId w:val="20"/>
  </w:num>
  <w:num w:numId="2" w16cid:durableId="379600610">
    <w:abstractNumId w:val="2"/>
  </w:num>
  <w:num w:numId="3" w16cid:durableId="1835536599">
    <w:abstractNumId w:val="6"/>
  </w:num>
  <w:num w:numId="4" w16cid:durableId="843545607">
    <w:abstractNumId w:val="4"/>
  </w:num>
  <w:num w:numId="5" w16cid:durableId="707291192">
    <w:abstractNumId w:val="9"/>
  </w:num>
  <w:num w:numId="6" w16cid:durableId="1156264912">
    <w:abstractNumId w:val="16"/>
  </w:num>
  <w:num w:numId="7" w16cid:durableId="72707685">
    <w:abstractNumId w:val="30"/>
  </w:num>
  <w:num w:numId="8" w16cid:durableId="2107188983">
    <w:abstractNumId w:val="29"/>
  </w:num>
  <w:num w:numId="9" w16cid:durableId="124855828">
    <w:abstractNumId w:val="7"/>
  </w:num>
  <w:num w:numId="10" w16cid:durableId="1161891384">
    <w:abstractNumId w:val="21"/>
  </w:num>
  <w:num w:numId="11" w16cid:durableId="2106076244">
    <w:abstractNumId w:val="19"/>
  </w:num>
  <w:num w:numId="12" w16cid:durableId="958101372">
    <w:abstractNumId w:val="15"/>
  </w:num>
  <w:num w:numId="13" w16cid:durableId="766266709">
    <w:abstractNumId w:val="14"/>
  </w:num>
  <w:num w:numId="14" w16cid:durableId="241374357">
    <w:abstractNumId w:val="26"/>
  </w:num>
  <w:num w:numId="15" w16cid:durableId="1770587166">
    <w:abstractNumId w:val="24"/>
  </w:num>
  <w:num w:numId="16" w16cid:durableId="393773003">
    <w:abstractNumId w:val="10"/>
  </w:num>
  <w:num w:numId="17" w16cid:durableId="1711689040">
    <w:abstractNumId w:val="27"/>
  </w:num>
  <w:num w:numId="18" w16cid:durableId="532421348">
    <w:abstractNumId w:val="18"/>
  </w:num>
  <w:num w:numId="19" w16cid:durableId="1235817971">
    <w:abstractNumId w:val="23"/>
  </w:num>
  <w:num w:numId="20" w16cid:durableId="75787994">
    <w:abstractNumId w:val="17"/>
  </w:num>
  <w:num w:numId="21" w16cid:durableId="1227909266">
    <w:abstractNumId w:val="3"/>
  </w:num>
  <w:num w:numId="22" w16cid:durableId="898711102">
    <w:abstractNumId w:val="0"/>
  </w:num>
  <w:num w:numId="23" w16cid:durableId="1563717263">
    <w:abstractNumId w:val="1"/>
  </w:num>
  <w:num w:numId="24" w16cid:durableId="137575104">
    <w:abstractNumId w:val="11"/>
  </w:num>
  <w:num w:numId="25" w16cid:durableId="1096441361">
    <w:abstractNumId w:val="8"/>
  </w:num>
  <w:num w:numId="26" w16cid:durableId="1691297672">
    <w:abstractNumId w:val="28"/>
  </w:num>
  <w:num w:numId="27" w16cid:durableId="552619413">
    <w:abstractNumId w:val="22"/>
  </w:num>
  <w:num w:numId="28" w16cid:durableId="1278952555">
    <w:abstractNumId w:val="5"/>
  </w:num>
  <w:num w:numId="29" w16cid:durableId="1134297133">
    <w:abstractNumId w:val="12"/>
  </w:num>
  <w:num w:numId="30" w16cid:durableId="212079300">
    <w:abstractNumId w:val="13"/>
  </w:num>
  <w:num w:numId="31" w16cid:durableId="378633684">
    <w:abstractNumId w:val="25"/>
    <w:lvlOverride w:ilvl="0">
      <w:lvl w:ilvl="0">
        <w:numFmt w:val="upperRoman"/>
        <w:lvlText w:val="%1."/>
        <w:lvlJc w:val="right"/>
      </w:lvl>
    </w:lvlOverride>
  </w:num>
  <w:num w:numId="32" w16cid:durableId="1292638216">
    <w:abstractNumId w:val="25"/>
    <w:lvlOverride w:ilvl="0">
      <w:lvl w:ilvl="0">
        <w:numFmt w:val="upperRoman"/>
        <w:lvlText w:val="%1."/>
        <w:lvlJc w:val="right"/>
      </w:lvl>
    </w:lvlOverride>
  </w:num>
  <w:numIdMacAtCleanup w:val="12"/>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proofState w:spelling="clean" w:grammar="clean"/>
  <w:defaultTabStop w:val="720"/>
  <w:drawingGridHorizontalSpacing w:val="120"/>
  <w:displayHorizontalDrawingGridEvery w:val="2"/>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docVars>
    <w:docVar w:name="__Grammarly_42____i" w:val="H4sIAAAAAAAEAKtWckksSQxILCpxzi/NK1GyMqwFAAEhoTITAAAA"/>
    <w:docVar w:name="__Grammarly_42___1" w:val="H4sIAAAAAAAEAKtWcslP9kxRslIyNAZCMyNzC1NTcxNjIwsDUyUdpeDU4uLM/DyQAiPzWgAyD19QLQAAAA=="/>
  </w:docVars>
  <w:rsids>
    <w:rsidRoot w:val="00046EA0"/>
    <w:rsid w:val="00004A73"/>
    <w:rsid w:val="00010044"/>
    <w:rsid w:val="00014A1C"/>
    <w:rsid w:val="000160AF"/>
    <w:rsid w:val="00020232"/>
    <w:rsid w:val="000264E4"/>
    <w:rsid w:val="0002780D"/>
    <w:rsid w:val="0004673A"/>
    <w:rsid w:val="00046EA0"/>
    <w:rsid w:val="00047D5C"/>
    <w:rsid w:val="0005727F"/>
    <w:rsid w:val="0006576D"/>
    <w:rsid w:val="000710FA"/>
    <w:rsid w:val="0007338C"/>
    <w:rsid w:val="00075765"/>
    <w:rsid w:val="000802C2"/>
    <w:rsid w:val="0008755F"/>
    <w:rsid w:val="00087597"/>
    <w:rsid w:val="00087D61"/>
    <w:rsid w:val="00091176"/>
    <w:rsid w:val="000976AB"/>
    <w:rsid w:val="00097DA8"/>
    <w:rsid w:val="000A1EF3"/>
    <w:rsid w:val="000A4319"/>
    <w:rsid w:val="000A70D1"/>
    <w:rsid w:val="000B4E2D"/>
    <w:rsid w:val="000C1B52"/>
    <w:rsid w:val="000C7BCE"/>
    <w:rsid w:val="000C7C3F"/>
    <w:rsid w:val="000D658E"/>
    <w:rsid w:val="000D7F3C"/>
    <w:rsid w:val="000E3491"/>
    <w:rsid w:val="000E3BAC"/>
    <w:rsid w:val="000E59A9"/>
    <w:rsid w:val="000F2F14"/>
    <w:rsid w:val="00102191"/>
    <w:rsid w:val="00103625"/>
    <w:rsid w:val="0012012A"/>
    <w:rsid w:val="001237AB"/>
    <w:rsid w:val="00125345"/>
    <w:rsid w:val="0013111F"/>
    <w:rsid w:val="001348A4"/>
    <w:rsid w:val="0013531D"/>
    <w:rsid w:val="00137636"/>
    <w:rsid w:val="0014566F"/>
    <w:rsid w:val="00147A25"/>
    <w:rsid w:val="001539A4"/>
    <w:rsid w:val="0015480B"/>
    <w:rsid w:val="00164392"/>
    <w:rsid w:val="00164AEC"/>
    <w:rsid w:val="00165A98"/>
    <w:rsid w:val="00173536"/>
    <w:rsid w:val="001743EE"/>
    <w:rsid w:val="00185606"/>
    <w:rsid w:val="00187D28"/>
    <w:rsid w:val="00192368"/>
    <w:rsid w:val="0019244A"/>
    <w:rsid w:val="001932AC"/>
    <w:rsid w:val="001970CE"/>
    <w:rsid w:val="001A4880"/>
    <w:rsid w:val="001A4EF5"/>
    <w:rsid w:val="001B1E3B"/>
    <w:rsid w:val="001B3DC8"/>
    <w:rsid w:val="001B7455"/>
    <w:rsid w:val="001C6F44"/>
    <w:rsid w:val="001D6212"/>
    <w:rsid w:val="001D67EF"/>
    <w:rsid w:val="001E6848"/>
    <w:rsid w:val="001F0547"/>
    <w:rsid w:val="001F106B"/>
    <w:rsid w:val="001F2E81"/>
    <w:rsid w:val="001F4132"/>
    <w:rsid w:val="00203AC9"/>
    <w:rsid w:val="00207397"/>
    <w:rsid w:val="00212FD8"/>
    <w:rsid w:val="0021478B"/>
    <w:rsid w:val="0021526D"/>
    <w:rsid w:val="002305D3"/>
    <w:rsid w:val="00240238"/>
    <w:rsid w:val="00240292"/>
    <w:rsid w:val="0024057D"/>
    <w:rsid w:val="0024163C"/>
    <w:rsid w:val="00242043"/>
    <w:rsid w:val="00242452"/>
    <w:rsid w:val="00242FA5"/>
    <w:rsid w:val="002516BC"/>
    <w:rsid w:val="0025187D"/>
    <w:rsid w:val="00252012"/>
    <w:rsid w:val="00254E4E"/>
    <w:rsid w:val="0025643D"/>
    <w:rsid w:val="00260690"/>
    <w:rsid w:val="00261F5C"/>
    <w:rsid w:val="00264031"/>
    <w:rsid w:val="002645E8"/>
    <w:rsid w:val="0026524D"/>
    <w:rsid w:val="002663D2"/>
    <w:rsid w:val="00266735"/>
    <w:rsid w:val="00280A68"/>
    <w:rsid w:val="00282DD6"/>
    <w:rsid w:val="0028345F"/>
    <w:rsid w:val="00292C64"/>
    <w:rsid w:val="002A4768"/>
    <w:rsid w:val="002A7BC0"/>
    <w:rsid w:val="002B0C56"/>
    <w:rsid w:val="002B38A9"/>
    <w:rsid w:val="002B3D77"/>
    <w:rsid w:val="002B6DD5"/>
    <w:rsid w:val="002C05CA"/>
    <w:rsid w:val="002C38D1"/>
    <w:rsid w:val="002C46BA"/>
    <w:rsid w:val="002D2B2D"/>
    <w:rsid w:val="002D2D90"/>
    <w:rsid w:val="002D4279"/>
    <w:rsid w:val="002D701A"/>
    <w:rsid w:val="002D7565"/>
    <w:rsid w:val="002E0A94"/>
    <w:rsid w:val="002E30E5"/>
    <w:rsid w:val="002E4083"/>
    <w:rsid w:val="002F36C4"/>
    <w:rsid w:val="002F74BD"/>
    <w:rsid w:val="003010B7"/>
    <w:rsid w:val="00301CDD"/>
    <w:rsid w:val="00303A03"/>
    <w:rsid w:val="00306972"/>
    <w:rsid w:val="00322BAA"/>
    <w:rsid w:val="00327043"/>
    <w:rsid w:val="00330C09"/>
    <w:rsid w:val="0033156A"/>
    <w:rsid w:val="00331C1F"/>
    <w:rsid w:val="00337EA0"/>
    <w:rsid w:val="00351FE7"/>
    <w:rsid w:val="00353912"/>
    <w:rsid w:val="003561D5"/>
    <w:rsid w:val="00356D9A"/>
    <w:rsid w:val="00361B68"/>
    <w:rsid w:val="00362F3C"/>
    <w:rsid w:val="00363B08"/>
    <w:rsid w:val="00370381"/>
    <w:rsid w:val="0038182F"/>
    <w:rsid w:val="00391B5D"/>
    <w:rsid w:val="00397A31"/>
    <w:rsid w:val="003A16EA"/>
    <w:rsid w:val="003A2F04"/>
    <w:rsid w:val="003A506F"/>
    <w:rsid w:val="003A6CBE"/>
    <w:rsid w:val="003B20F3"/>
    <w:rsid w:val="003B70D1"/>
    <w:rsid w:val="003B74A1"/>
    <w:rsid w:val="003C1EAA"/>
    <w:rsid w:val="003C24F6"/>
    <w:rsid w:val="003C5CDA"/>
    <w:rsid w:val="003D1BBF"/>
    <w:rsid w:val="003D3322"/>
    <w:rsid w:val="003D452D"/>
    <w:rsid w:val="003D5765"/>
    <w:rsid w:val="003D60F9"/>
    <w:rsid w:val="003D78FB"/>
    <w:rsid w:val="003E3379"/>
    <w:rsid w:val="003E6D00"/>
    <w:rsid w:val="003F4E63"/>
    <w:rsid w:val="003F6892"/>
    <w:rsid w:val="00401198"/>
    <w:rsid w:val="0040188D"/>
    <w:rsid w:val="00402B1F"/>
    <w:rsid w:val="00404FB4"/>
    <w:rsid w:val="00416DA6"/>
    <w:rsid w:val="004272E0"/>
    <w:rsid w:val="004354CE"/>
    <w:rsid w:val="00435CB5"/>
    <w:rsid w:val="004363CC"/>
    <w:rsid w:val="00436D3A"/>
    <w:rsid w:val="00450C0C"/>
    <w:rsid w:val="00457910"/>
    <w:rsid w:val="004603B9"/>
    <w:rsid w:val="004623C3"/>
    <w:rsid w:val="004677A4"/>
    <w:rsid w:val="004729B3"/>
    <w:rsid w:val="00472FA8"/>
    <w:rsid w:val="00475483"/>
    <w:rsid w:val="004807A5"/>
    <w:rsid w:val="00486BEB"/>
    <w:rsid w:val="0048706F"/>
    <w:rsid w:val="00490AC1"/>
    <w:rsid w:val="00490CE8"/>
    <w:rsid w:val="00492CD1"/>
    <w:rsid w:val="0049431B"/>
    <w:rsid w:val="0049655C"/>
    <w:rsid w:val="004A2283"/>
    <w:rsid w:val="004A5607"/>
    <w:rsid w:val="004B1C6E"/>
    <w:rsid w:val="004C01D2"/>
    <w:rsid w:val="004C47E9"/>
    <w:rsid w:val="004D4FB5"/>
    <w:rsid w:val="004D526F"/>
    <w:rsid w:val="004D5CF1"/>
    <w:rsid w:val="004D796C"/>
    <w:rsid w:val="004E3381"/>
    <w:rsid w:val="004F2E28"/>
    <w:rsid w:val="0050206F"/>
    <w:rsid w:val="00503FCC"/>
    <w:rsid w:val="005079FA"/>
    <w:rsid w:val="005141A5"/>
    <w:rsid w:val="005211EA"/>
    <w:rsid w:val="005217AD"/>
    <w:rsid w:val="00522FA4"/>
    <w:rsid w:val="0052404A"/>
    <w:rsid w:val="005310B1"/>
    <w:rsid w:val="005339F3"/>
    <w:rsid w:val="00535EFD"/>
    <w:rsid w:val="00536FB1"/>
    <w:rsid w:val="00543997"/>
    <w:rsid w:val="005500EE"/>
    <w:rsid w:val="00552F2F"/>
    <w:rsid w:val="005539CA"/>
    <w:rsid w:val="0055745D"/>
    <w:rsid w:val="0056099A"/>
    <w:rsid w:val="00560D55"/>
    <w:rsid w:val="00561CD8"/>
    <w:rsid w:val="0056226A"/>
    <w:rsid w:val="00566C63"/>
    <w:rsid w:val="005761AD"/>
    <w:rsid w:val="005874E1"/>
    <w:rsid w:val="00587AD3"/>
    <w:rsid w:val="00590CC3"/>
    <w:rsid w:val="005922D4"/>
    <w:rsid w:val="00594A1A"/>
    <w:rsid w:val="00594E2B"/>
    <w:rsid w:val="005974D7"/>
    <w:rsid w:val="00597F2B"/>
    <w:rsid w:val="005A0B97"/>
    <w:rsid w:val="005A3F75"/>
    <w:rsid w:val="005A580B"/>
    <w:rsid w:val="005A7C2D"/>
    <w:rsid w:val="005B2485"/>
    <w:rsid w:val="005B411C"/>
    <w:rsid w:val="005C27F2"/>
    <w:rsid w:val="005C50B9"/>
    <w:rsid w:val="005C5847"/>
    <w:rsid w:val="005C6159"/>
    <w:rsid w:val="005D1CF4"/>
    <w:rsid w:val="005D5551"/>
    <w:rsid w:val="005F5D58"/>
    <w:rsid w:val="00602053"/>
    <w:rsid w:val="00606E78"/>
    <w:rsid w:val="00606E8B"/>
    <w:rsid w:val="00611CC4"/>
    <w:rsid w:val="00613B31"/>
    <w:rsid w:val="00617A5A"/>
    <w:rsid w:val="00623FEC"/>
    <w:rsid w:val="00625DEC"/>
    <w:rsid w:val="00630196"/>
    <w:rsid w:val="00644543"/>
    <w:rsid w:val="00646749"/>
    <w:rsid w:val="0064791E"/>
    <w:rsid w:val="006533C0"/>
    <w:rsid w:val="0065531B"/>
    <w:rsid w:val="00655DEC"/>
    <w:rsid w:val="006578B2"/>
    <w:rsid w:val="00661786"/>
    <w:rsid w:val="00676867"/>
    <w:rsid w:val="00677051"/>
    <w:rsid w:val="006773F4"/>
    <w:rsid w:val="00687C3B"/>
    <w:rsid w:val="00692BEF"/>
    <w:rsid w:val="00697047"/>
    <w:rsid w:val="006A0CB0"/>
    <w:rsid w:val="006A1ABC"/>
    <w:rsid w:val="006A3EF9"/>
    <w:rsid w:val="006A7210"/>
    <w:rsid w:val="006B2E42"/>
    <w:rsid w:val="006B3C67"/>
    <w:rsid w:val="006B5FCA"/>
    <w:rsid w:val="006B627B"/>
    <w:rsid w:val="006B6566"/>
    <w:rsid w:val="006B6C0E"/>
    <w:rsid w:val="006C1EEF"/>
    <w:rsid w:val="006C34F2"/>
    <w:rsid w:val="006C50C3"/>
    <w:rsid w:val="006D59AC"/>
    <w:rsid w:val="006E0933"/>
    <w:rsid w:val="006E2379"/>
    <w:rsid w:val="006F156D"/>
    <w:rsid w:val="006F190F"/>
    <w:rsid w:val="006F2E95"/>
    <w:rsid w:val="006F30C7"/>
    <w:rsid w:val="006F6AAB"/>
    <w:rsid w:val="007006B9"/>
    <w:rsid w:val="0070405F"/>
    <w:rsid w:val="00705A39"/>
    <w:rsid w:val="00707407"/>
    <w:rsid w:val="00707750"/>
    <w:rsid w:val="007138FE"/>
    <w:rsid w:val="0071465E"/>
    <w:rsid w:val="00715C2D"/>
    <w:rsid w:val="007175F2"/>
    <w:rsid w:val="00723EFF"/>
    <w:rsid w:val="007307DC"/>
    <w:rsid w:val="0073130E"/>
    <w:rsid w:val="00745B51"/>
    <w:rsid w:val="00745D71"/>
    <w:rsid w:val="00746E5D"/>
    <w:rsid w:val="00752A28"/>
    <w:rsid w:val="00753588"/>
    <w:rsid w:val="007555C0"/>
    <w:rsid w:val="0076091D"/>
    <w:rsid w:val="0078097B"/>
    <w:rsid w:val="00781DAA"/>
    <w:rsid w:val="00782217"/>
    <w:rsid w:val="007823B1"/>
    <w:rsid w:val="007823FE"/>
    <w:rsid w:val="007827F5"/>
    <w:rsid w:val="007A279E"/>
    <w:rsid w:val="007B3D2E"/>
    <w:rsid w:val="007C1686"/>
    <w:rsid w:val="007C1E5A"/>
    <w:rsid w:val="007C2FB5"/>
    <w:rsid w:val="007C34E6"/>
    <w:rsid w:val="007C472F"/>
    <w:rsid w:val="007C7AA3"/>
    <w:rsid w:val="007D16C8"/>
    <w:rsid w:val="007D7C70"/>
    <w:rsid w:val="007F24D0"/>
    <w:rsid w:val="007F7C1C"/>
    <w:rsid w:val="008021F0"/>
    <w:rsid w:val="0080482B"/>
    <w:rsid w:val="00806062"/>
    <w:rsid w:val="00813B4F"/>
    <w:rsid w:val="00821188"/>
    <w:rsid w:val="008303AD"/>
    <w:rsid w:val="00832C74"/>
    <w:rsid w:val="00832F20"/>
    <w:rsid w:val="00833A00"/>
    <w:rsid w:val="0083579F"/>
    <w:rsid w:val="00835E78"/>
    <w:rsid w:val="00837978"/>
    <w:rsid w:val="00840FF0"/>
    <w:rsid w:val="00841E5F"/>
    <w:rsid w:val="00842DEE"/>
    <w:rsid w:val="00843306"/>
    <w:rsid w:val="008435F6"/>
    <w:rsid w:val="00850365"/>
    <w:rsid w:val="00852295"/>
    <w:rsid w:val="008524E8"/>
    <w:rsid w:val="00852D84"/>
    <w:rsid w:val="00853075"/>
    <w:rsid w:val="0085342C"/>
    <w:rsid w:val="008539EA"/>
    <w:rsid w:val="00863436"/>
    <w:rsid w:val="00864ECD"/>
    <w:rsid w:val="008650C7"/>
    <w:rsid w:val="008666D2"/>
    <w:rsid w:val="008702D6"/>
    <w:rsid w:val="0087050C"/>
    <w:rsid w:val="00871538"/>
    <w:rsid w:val="008744DD"/>
    <w:rsid w:val="00883E68"/>
    <w:rsid w:val="00894FC6"/>
    <w:rsid w:val="00895BD0"/>
    <w:rsid w:val="00896CE2"/>
    <w:rsid w:val="008A182B"/>
    <w:rsid w:val="008A584F"/>
    <w:rsid w:val="008B1254"/>
    <w:rsid w:val="008B3510"/>
    <w:rsid w:val="008C0073"/>
    <w:rsid w:val="008C1BC1"/>
    <w:rsid w:val="008C559A"/>
    <w:rsid w:val="008E3D46"/>
    <w:rsid w:val="008E4ECD"/>
    <w:rsid w:val="008F41F1"/>
    <w:rsid w:val="00900C03"/>
    <w:rsid w:val="009019FB"/>
    <w:rsid w:val="0091112E"/>
    <w:rsid w:val="009114F9"/>
    <w:rsid w:val="00913291"/>
    <w:rsid w:val="009146E6"/>
    <w:rsid w:val="00914DA1"/>
    <w:rsid w:val="0091636A"/>
    <w:rsid w:val="00922197"/>
    <w:rsid w:val="0092367C"/>
    <w:rsid w:val="00924BDD"/>
    <w:rsid w:val="00926C09"/>
    <w:rsid w:val="009272C1"/>
    <w:rsid w:val="00931AAD"/>
    <w:rsid w:val="009530FD"/>
    <w:rsid w:val="00956A8B"/>
    <w:rsid w:val="00962BBB"/>
    <w:rsid w:val="00962F4E"/>
    <w:rsid w:val="009643FC"/>
    <w:rsid w:val="00967A07"/>
    <w:rsid w:val="009702E8"/>
    <w:rsid w:val="009703E5"/>
    <w:rsid w:val="00993EB3"/>
    <w:rsid w:val="009A2A94"/>
    <w:rsid w:val="009A3C51"/>
    <w:rsid w:val="009A6F7B"/>
    <w:rsid w:val="009B717E"/>
    <w:rsid w:val="009B7BEE"/>
    <w:rsid w:val="009C3432"/>
    <w:rsid w:val="009C6EFE"/>
    <w:rsid w:val="009D1931"/>
    <w:rsid w:val="009D1CDC"/>
    <w:rsid w:val="009D6163"/>
    <w:rsid w:val="009D7BAB"/>
    <w:rsid w:val="009E1BEB"/>
    <w:rsid w:val="009E4A47"/>
    <w:rsid w:val="009F4ECC"/>
    <w:rsid w:val="00A02A36"/>
    <w:rsid w:val="00A03413"/>
    <w:rsid w:val="00A03573"/>
    <w:rsid w:val="00A15E6B"/>
    <w:rsid w:val="00A21B3C"/>
    <w:rsid w:val="00A2740E"/>
    <w:rsid w:val="00A370DC"/>
    <w:rsid w:val="00A40375"/>
    <w:rsid w:val="00A46E5B"/>
    <w:rsid w:val="00A50337"/>
    <w:rsid w:val="00A63CAF"/>
    <w:rsid w:val="00A665A6"/>
    <w:rsid w:val="00A70845"/>
    <w:rsid w:val="00A71FFD"/>
    <w:rsid w:val="00A729C7"/>
    <w:rsid w:val="00A737DC"/>
    <w:rsid w:val="00A739DA"/>
    <w:rsid w:val="00A73B78"/>
    <w:rsid w:val="00A74E31"/>
    <w:rsid w:val="00A76A68"/>
    <w:rsid w:val="00A7742B"/>
    <w:rsid w:val="00A84F6F"/>
    <w:rsid w:val="00A920B4"/>
    <w:rsid w:val="00A921AC"/>
    <w:rsid w:val="00A92713"/>
    <w:rsid w:val="00A955EC"/>
    <w:rsid w:val="00A9656B"/>
    <w:rsid w:val="00AA1594"/>
    <w:rsid w:val="00AA5E2C"/>
    <w:rsid w:val="00AC052B"/>
    <w:rsid w:val="00AC0725"/>
    <w:rsid w:val="00AC1998"/>
    <w:rsid w:val="00AC27CA"/>
    <w:rsid w:val="00AC3B17"/>
    <w:rsid w:val="00AC5EE2"/>
    <w:rsid w:val="00AC60BB"/>
    <w:rsid w:val="00AD550A"/>
    <w:rsid w:val="00AD6C66"/>
    <w:rsid w:val="00AE1AC1"/>
    <w:rsid w:val="00AE42E2"/>
    <w:rsid w:val="00AE5CA9"/>
    <w:rsid w:val="00AE5DC0"/>
    <w:rsid w:val="00AE76FF"/>
    <w:rsid w:val="00AF1462"/>
    <w:rsid w:val="00AF5AE7"/>
    <w:rsid w:val="00B01AEF"/>
    <w:rsid w:val="00B1064B"/>
    <w:rsid w:val="00B11246"/>
    <w:rsid w:val="00B11E0E"/>
    <w:rsid w:val="00B1262F"/>
    <w:rsid w:val="00B16837"/>
    <w:rsid w:val="00B17EEC"/>
    <w:rsid w:val="00B21A32"/>
    <w:rsid w:val="00B249A2"/>
    <w:rsid w:val="00B25A09"/>
    <w:rsid w:val="00B279D3"/>
    <w:rsid w:val="00B30153"/>
    <w:rsid w:val="00B3088C"/>
    <w:rsid w:val="00B321D5"/>
    <w:rsid w:val="00B33822"/>
    <w:rsid w:val="00B3384E"/>
    <w:rsid w:val="00B36F02"/>
    <w:rsid w:val="00B4518C"/>
    <w:rsid w:val="00B45C17"/>
    <w:rsid w:val="00B46992"/>
    <w:rsid w:val="00B52145"/>
    <w:rsid w:val="00B5302D"/>
    <w:rsid w:val="00B53C7E"/>
    <w:rsid w:val="00B62640"/>
    <w:rsid w:val="00B62D71"/>
    <w:rsid w:val="00B66D88"/>
    <w:rsid w:val="00B72265"/>
    <w:rsid w:val="00B7313E"/>
    <w:rsid w:val="00B75E1F"/>
    <w:rsid w:val="00B8323C"/>
    <w:rsid w:val="00B85484"/>
    <w:rsid w:val="00B911AF"/>
    <w:rsid w:val="00B92B1A"/>
    <w:rsid w:val="00B9518C"/>
    <w:rsid w:val="00B96F9C"/>
    <w:rsid w:val="00BB0B48"/>
    <w:rsid w:val="00BB36D3"/>
    <w:rsid w:val="00BB4633"/>
    <w:rsid w:val="00BB7EF4"/>
    <w:rsid w:val="00BC418F"/>
    <w:rsid w:val="00BC4CAB"/>
    <w:rsid w:val="00BC5327"/>
    <w:rsid w:val="00BC5558"/>
    <w:rsid w:val="00BD3159"/>
    <w:rsid w:val="00BD59AC"/>
    <w:rsid w:val="00BE0013"/>
    <w:rsid w:val="00BE32D7"/>
    <w:rsid w:val="00BE425F"/>
    <w:rsid w:val="00BE749D"/>
    <w:rsid w:val="00BF3364"/>
    <w:rsid w:val="00BF6E53"/>
    <w:rsid w:val="00BF7D94"/>
    <w:rsid w:val="00C02348"/>
    <w:rsid w:val="00C1132E"/>
    <w:rsid w:val="00C11F94"/>
    <w:rsid w:val="00C20E64"/>
    <w:rsid w:val="00C218F4"/>
    <w:rsid w:val="00C26991"/>
    <w:rsid w:val="00C274AB"/>
    <w:rsid w:val="00C27E7E"/>
    <w:rsid w:val="00C361FE"/>
    <w:rsid w:val="00C37A7E"/>
    <w:rsid w:val="00C40A29"/>
    <w:rsid w:val="00C46B36"/>
    <w:rsid w:val="00C472DE"/>
    <w:rsid w:val="00C47CD8"/>
    <w:rsid w:val="00C50676"/>
    <w:rsid w:val="00C50DB8"/>
    <w:rsid w:val="00C5545C"/>
    <w:rsid w:val="00C56877"/>
    <w:rsid w:val="00C6557C"/>
    <w:rsid w:val="00C65C21"/>
    <w:rsid w:val="00C65CEA"/>
    <w:rsid w:val="00C67D1A"/>
    <w:rsid w:val="00C705ED"/>
    <w:rsid w:val="00C73653"/>
    <w:rsid w:val="00C8083E"/>
    <w:rsid w:val="00C82B1D"/>
    <w:rsid w:val="00C94DDD"/>
    <w:rsid w:val="00C97599"/>
    <w:rsid w:val="00C97F8D"/>
    <w:rsid w:val="00CA3B98"/>
    <w:rsid w:val="00CA4168"/>
    <w:rsid w:val="00CA59FE"/>
    <w:rsid w:val="00CA6160"/>
    <w:rsid w:val="00CA673E"/>
    <w:rsid w:val="00CB13D2"/>
    <w:rsid w:val="00CB1959"/>
    <w:rsid w:val="00CB2A19"/>
    <w:rsid w:val="00CC0FA5"/>
    <w:rsid w:val="00CC1894"/>
    <w:rsid w:val="00CC2F70"/>
    <w:rsid w:val="00CC533D"/>
    <w:rsid w:val="00CD644A"/>
    <w:rsid w:val="00CD70D7"/>
    <w:rsid w:val="00CD7FD5"/>
    <w:rsid w:val="00CE0261"/>
    <w:rsid w:val="00CE07F1"/>
    <w:rsid w:val="00CE09D9"/>
    <w:rsid w:val="00CE3774"/>
    <w:rsid w:val="00CE61D4"/>
    <w:rsid w:val="00CE6349"/>
    <w:rsid w:val="00CF33EE"/>
    <w:rsid w:val="00CF3DCB"/>
    <w:rsid w:val="00CF3E19"/>
    <w:rsid w:val="00CF7EB4"/>
    <w:rsid w:val="00CF7EC4"/>
    <w:rsid w:val="00D021E7"/>
    <w:rsid w:val="00D021EE"/>
    <w:rsid w:val="00D02750"/>
    <w:rsid w:val="00D02A97"/>
    <w:rsid w:val="00D04591"/>
    <w:rsid w:val="00D12C44"/>
    <w:rsid w:val="00D131D5"/>
    <w:rsid w:val="00D1329F"/>
    <w:rsid w:val="00D15181"/>
    <w:rsid w:val="00D207DA"/>
    <w:rsid w:val="00D21339"/>
    <w:rsid w:val="00D25A0D"/>
    <w:rsid w:val="00D3214A"/>
    <w:rsid w:val="00D32E1F"/>
    <w:rsid w:val="00D4061D"/>
    <w:rsid w:val="00D43DA1"/>
    <w:rsid w:val="00D47C29"/>
    <w:rsid w:val="00D532C4"/>
    <w:rsid w:val="00D56980"/>
    <w:rsid w:val="00D617F0"/>
    <w:rsid w:val="00D6360A"/>
    <w:rsid w:val="00D65C59"/>
    <w:rsid w:val="00D66168"/>
    <w:rsid w:val="00D66D71"/>
    <w:rsid w:val="00D70C43"/>
    <w:rsid w:val="00D72FDF"/>
    <w:rsid w:val="00D7482F"/>
    <w:rsid w:val="00D7539E"/>
    <w:rsid w:val="00D8203B"/>
    <w:rsid w:val="00D84994"/>
    <w:rsid w:val="00D94D29"/>
    <w:rsid w:val="00D973D9"/>
    <w:rsid w:val="00DA599A"/>
    <w:rsid w:val="00DB0BA7"/>
    <w:rsid w:val="00DB270F"/>
    <w:rsid w:val="00DC0CC6"/>
    <w:rsid w:val="00DC0D55"/>
    <w:rsid w:val="00DC18D0"/>
    <w:rsid w:val="00DC1E28"/>
    <w:rsid w:val="00DC604D"/>
    <w:rsid w:val="00DD49A0"/>
    <w:rsid w:val="00DD5343"/>
    <w:rsid w:val="00DD5FEC"/>
    <w:rsid w:val="00DD65B0"/>
    <w:rsid w:val="00DE07F7"/>
    <w:rsid w:val="00DE1C93"/>
    <w:rsid w:val="00DE2FC3"/>
    <w:rsid w:val="00DE2FF0"/>
    <w:rsid w:val="00DE407B"/>
    <w:rsid w:val="00DE418F"/>
    <w:rsid w:val="00DE585F"/>
    <w:rsid w:val="00DE6F2A"/>
    <w:rsid w:val="00E03169"/>
    <w:rsid w:val="00E12D5F"/>
    <w:rsid w:val="00E1333E"/>
    <w:rsid w:val="00E13D82"/>
    <w:rsid w:val="00E145FA"/>
    <w:rsid w:val="00E163EF"/>
    <w:rsid w:val="00E17651"/>
    <w:rsid w:val="00E20FF0"/>
    <w:rsid w:val="00E21F7F"/>
    <w:rsid w:val="00E24AEF"/>
    <w:rsid w:val="00E27C93"/>
    <w:rsid w:val="00E350C9"/>
    <w:rsid w:val="00E3634E"/>
    <w:rsid w:val="00E37B16"/>
    <w:rsid w:val="00E426AA"/>
    <w:rsid w:val="00E42C37"/>
    <w:rsid w:val="00E46651"/>
    <w:rsid w:val="00E512F8"/>
    <w:rsid w:val="00E561A1"/>
    <w:rsid w:val="00E57AB9"/>
    <w:rsid w:val="00E64D17"/>
    <w:rsid w:val="00E65E20"/>
    <w:rsid w:val="00E75503"/>
    <w:rsid w:val="00E90B76"/>
    <w:rsid w:val="00E94FBD"/>
    <w:rsid w:val="00E97CEE"/>
    <w:rsid w:val="00EA419A"/>
    <w:rsid w:val="00EA4FC7"/>
    <w:rsid w:val="00EB1FE6"/>
    <w:rsid w:val="00EB4118"/>
    <w:rsid w:val="00EC1CD7"/>
    <w:rsid w:val="00EC1DC7"/>
    <w:rsid w:val="00ED2AD3"/>
    <w:rsid w:val="00EE1633"/>
    <w:rsid w:val="00EE57F6"/>
    <w:rsid w:val="00EE7084"/>
    <w:rsid w:val="00EE74F8"/>
    <w:rsid w:val="00F022F7"/>
    <w:rsid w:val="00F02D27"/>
    <w:rsid w:val="00F0398A"/>
    <w:rsid w:val="00F105DC"/>
    <w:rsid w:val="00F13ACF"/>
    <w:rsid w:val="00F20FAB"/>
    <w:rsid w:val="00F21C55"/>
    <w:rsid w:val="00F22A4E"/>
    <w:rsid w:val="00F23EB0"/>
    <w:rsid w:val="00F279F3"/>
    <w:rsid w:val="00F4483F"/>
    <w:rsid w:val="00F51DE5"/>
    <w:rsid w:val="00F535DE"/>
    <w:rsid w:val="00F55833"/>
    <w:rsid w:val="00F60F99"/>
    <w:rsid w:val="00F67833"/>
    <w:rsid w:val="00F75EBC"/>
    <w:rsid w:val="00F77512"/>
    <w:rsid w:val="00F815BA"/>
    <w:rsid w:val="00F83E02"/>
    <w:rsid w:val="00F856E6"/>
    <w:rsid w:val="00F91D06"/>
    <w:rsid w:val="00F927D6"/>
    <w:rsid w:val="00F93DDB"/>
    <w:rsid w:val="00F9505B"/>
    <w:rsid w:val="00FA1737"/>
    <w:rsid w:val="00FB0EA2"/>
    <w:rsid w:val="00FB76BF"/>
    <w:rsid w:val="00FC1831"/>
    <w:rsid w:val="00FC7C6A"/>
    <w:rsid w:val="00FC7F51"/>
    <w:rsid w:val="00FD46A7"/>
    <w:rsid w:val="00FE2576"/>
    <w:rsid w:val="00FE2702"/>
    <w:rsid w:val="00FE4977"/>
    <w:rsid w:val="00FE6AB3"/>
    <w:rsid w:val="00FF011D"/>
    <w:rsid w:val="00FF3D71"/>
  </w:rsids>
  <m:mathPr>
    <m:mathFont m:val="Cambria Math"/>
    <m:brkBin m:val="before"/>
    <m:brkBinSub m:val="--"/>
    <m:smallFrac m:val="0"/>
    <m:dispDef/>
    <m:lMargin m:val="0"/>
    <m:rMargin m:val="0"/>
    <m:defJc m:val="centerGroup"/>
    <m:wrapIndent m:val="1440"/>
    <m:intLim m:val="subSup"/>
    <m:naryLim m:val="undOvr"/>
  </m:mathPr>
  <w:themeFontLang w:val="en-US" w:bidi="ar-SA"/>
  <w:clrSchemeMapping w:bg1="light1" w:t1="dark1" w:bg2="light2" w:t2="dark2" w:accent1="accent1" w:accent2="accent2" w:accent3="accent3" w:accent4="accent4" w:accent5="accent5" w:accent6="accent6" w:hyperlink="hyperlink" w:followedHyperlink="followedHyperlink"/>
  <w:doNotIncludeSubdocsInStats/>
  <w:doNotAutoCompressPictures/>
  <w:shapeDefaults>
    <o:shapedefaults v:ext="edit" spidmax="2050"/>
    <o:shapelayout v:ext="edit">
      <o:idmap v:ext="edit" data="2"/>
    </o:shapelayout>
  </w:shapeDefaults>
  <w:decimalSymbol w:val="."/>
  <w:listSeparator w:val=","/>
  <w14:docId w14:val="3BB32E88"/>
  <w15:docId w15:val="{C4E9D152-5DA5-4D5D-AD45-0B0DADA7BE9F}"/>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imes New Roman" w:eastAsia="Calibri" w:hAnsi="Times New Roman" w:cs="Times New Roman"/>
        <w:lang w:val="en-US" w:eastAsia="en-US" w:bidi="ar-SA"/>
      </w:rPr>
    </w:rPrDefault>
    <w:pPrDefault/>
  </w:docDefaults>
  <w:latentStyles w:defLockedState="0" w:defUIPriority="99" w:defSemiHidden="0" w:defUnhideWhenUsed="0" w:defQFormat="0" w:count="376">
    <w:lsdException w:name="Normal" w:locked="1" w:uiPriority="0" w:qFormat="1"/>
    <w:lsdException w:name="heading 1" w:locked="1" w:uiPriority="0" w:qFormat="1"/>
    <w:lsdException w:name="heading 2" w:locked="1" w:semiHidden="1" w:uiPriority="0" w:unhideWhenUsed="1" w:qFormat="1"/>
    <w:lsdException w:name="heading 3" w:locked="1" w:semiHidden="1" w:uiPriority="0" w:unhideWhenUsed="1" w:qFormat="1"/>
    <w:lsdException w:name="heading 4" w:locked="1" w:uiPriority="0" w:qFormat="1"/>
    <w:lsdException w:name="heading 5" w:locked="1" w:semiHidden="1" w:uiPriority="0" w:unhideWhenUsed="1" w:qFormat="1"/>
    <w:lsdException w:name="heading 6" w:locked="1" w:semiHidden="1" w:uiPriority="0" w:unhideWhenUsed="1" w:qFormat="1"/>
    <w:lsdException w:name="heading 7" w:locked="1" w:semiHidden="1" w:uiPriority="0" w:unhideWhenUsed="1" w:qFormat="1"/>
    <w:lsdException w:name="heading 8" w:locked="1" w:semiHidden="1" w:uiPriority="0" w:unhideWhenUsed="1" w:qFormat="1"/>
    <w:lsdException w:name="heading 9" w:locked="1" w:semiHidden="1" w:uiPriority="0"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locked="1" w:uiPriority="39"/>
    <w:lsdException w:name="toc 2" w:locked="1" w:uiPriority="0"/>
    <w:lsdException w:name="toc 3" w:locked="1" w:uiPriority="0"/>
    <w:lsdException w:name="toc 4" w:locked="1" w:uiPriority="0"/>
    <w:lsdException w:name="toc 5" w:locked="1" w:uiPriority="0"/>
    <w:lsdException w:name="toc 6" w:locked="1" w:uiPriority="0"/>
    <w:lsdException w:name="toc 7" w:locked="1" w:uiPriority="0"/>
    <w:lsdException w:name="toc 8" w:locked="1" w:uiPriority="0"/>
    <w:lsdException w:name="toc 9" w:locked="1" w:uiPriority="0"/>
    <w:lsdException w:name="Normal Indent" w:semiHidden="1" w:unhideWhenUsed="1"/>
    <w:lsdException w:name="footnote text" w:semiHidden="1" w:unhideWhenUsed="1"/>
    <w:lsdException w:name="annotation text" w:semiHidden="1" w:unhideWhenUsed="1"/>
    <w:lsdException w:name="header" w:locked="1"/>
    <w:lsdException w:name="footer" w:semiHidden="1" w:unhideWhenUsed="1"/>
    <w:lsdException w:name="index heading" w:semiHidden="1" w:unhideWhenUsed="1"/>
    <w:lsdException w:name="caption" w:locked="1" w:semiHidden="1" w:uiPriority="0"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locked="1" w:uiPriority="0" w:qFormat="1"/>
    <w:lsdException w:name="Closing" w:semiHidden="1" w:unhideWhenUsed="1"/>
    <w:lsdException w:name="Signature" w:semiHidden="1" w:unhideWhenUsed="1"/>
    <w:lsdException w:name="Default Paragraph Font" w:locked="1" w:uiPriority="0"/>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locked="1" w:uiPriority="0"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locked="1" w:uiPriority="0" w:qFormat="1"/>
    <w:lsdException w:name="Emphasis" w:locked="1" w:uiPriority="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locked="1" w:uiPriority="0"/>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753588"/>
    <w:pPr>
      <w:spacing w:after="120"/>
    </w:pPr>
    <w:rPr>
      <w:sz w:val="24"/>
      <w:szCs w:val="24"/>
    </w:rPr>
  </w:style>
  <w:style w:type="paragraph" w:styleId="Heading1">
    <w:name w:val="heading 1"/>
    <w:basedOn w:val="Normal"/>
    <w:next w:val="Normal"/>
    <w:link w:val="Heading1Char"/>
    <w:qFormat/>
    <w:locked/>
    <w:rsid w:val="00753588"/>
    <w:pPr>
      <w:keepNext/>
      <w:keepLines/>
      <w:numPr>
        <w:numId w:val="6"/>
      </w:numPr>
      <w:spacing w:before="240"/>
      <w:outlineLvl w:val="0"/>
    </w:pPr>
    <w:rPr>
      <w:rFonts w:asciiTheme="majorBidi" w:eastAsiaTheme="majorEastAsia" w:hAnsiTheme="majorBidi" w:cstheme="majorBidi"/>
      <w:b/>
      <w:sz w:val="32"/>
      <w:szCs w:val="32"/>
    </w:rPr>
  </w:style>
  <w:style w:type="paragraph" w:styleId="Heading2">
    <w:name w:val="heading 2"/>
    <w:basedOn w:val="Normal"/>
    <w:next w:val="Normal"/>
    <w:link w:val="Heading2Char"/>
    <w:unhideWhenUsed/>
    <w:qFormat/>
    <w:locked/>
    <w:rsid w:val="00753588"/>
    <w:pPr>
      <w:keepNext/>
      <w:keepLines/>
      <w:numPr>
        <w:ilvl w:val="1"/>
        <w:numId w:val="6"/>
      </w:numPr>
      <w:spacing w:before="40" w:after="0"/>
      <w:outlineLvl w:val="1"/>
    </w:pPr>
    <w:rPr>
      <w:rFonts w:asciiTheme="majorBidi" w:eastAsiaTheme="majorEastAsia" w:hAnsiTheme="majorBidi" w:cstheme="majorBidi"/>
      <w:b/>
      <w:color w:val="000000" w:themeColor="text1"/>
      <w:sz w:val="26"/>
      <w:szCs w:val="26"/>
    </w:rPr>
  </w:style>
  <w:style w:type="paragraph" w:styleId="Heading3">
    <w:name w:val="heading 3"/>
    <w:basedOn w:val="Normal"/>
    <w:next w:val="Normal"/>
    <w:link w:val="Heading3Char"/>
    <w:unhideWhenUsed/>
    <w:qFormat/>
    <w:locked/>
    <w:rsid w:val="00E37B16"/>
    <w:pPr>
      <w:keepNext/>
      <w:keepLines/>
      <w:numPr>
        <w:ilvl w:val="2"/>
        <w:numId w:val="6"/>
      </w:numPr>
      <w:spacing w:before="40" w:after="0"/>
      <w:outlineLvl w:val="2"/>
    </w:pPr>
    <w:rPr>
      <w:rFonts w:asciiTheme="majorHAnsi" w:eastAsiaTheme="majorEastAsia" w:hAnsiTheme="majorHAnsi" w:cstheme="majorBidi"/>
      <w:b/>
      <w:i/>
    </w:rPr>
  </w:style>
  <w:style w:type="paragraph" w:styleId="Heading4">
    <w:name w:val="heading 4"/>
    <w:basedOn w:val="Normal"/>
    <w:next w:val="Normal"/>
    <w:link w:val="Heading4Char1"/>
    <w:uiPriority w:val="99"/>
    <w:qFormat/>
    <w:locked/>
    <w:rsid w:val="00561CD8"/>
    <w:pPr>
      <w:keepNext/>
      <w:numPr>
        <w:ilvl w:val="3"/>
        <w:numId w:val="6"/>
      </w:numPr>
      <w:spacing w:before="240" w:after="60"/>
      <w:jc w:val="both"/>
      <w:outlineLvl w:val="3"/>
    </w:pPr>
    <w:rPr>
      <w:b/>
      <w:bCs/>
      <w:sz w:val="28"/>
      <w:szCs w:val="28"/>
    </w:rPr>
  </w:style>
  <w:style w:type="paragraph" w:styleId="Heading5">
    <w:name w:val="heading 5"/>
    <w:basedOn w:val="Normal"/>
    <w:next w:val="Normal"/>
    <w:link w:val="Heading5Char"/>
    <w:semiHidden/>
    <w:unhideWhenUsed/>
    <w:qFormat/>
    <w:locked/>
    <w:rsid w:val="00753588"/>
    <w:pPr>
      <w:keepNext/>
      <w:keepLines/>
      <w:numPr>
        <w:ilvl w:val="4"/>
        <w:numId w:val="6"/>
      </w:numPr>
      <w:spacing w:before="40" w:after="0"/>
      <w:outlineLvl w:val="4"/>
    </w:pPr>
    <w:rPr>
      <w:rFonts w:asciiTheme="majorHAnsi" w:eastAsiaTheme="majorEastAsia" w:hAnsiTheme="majorHAnsi" w:cstheme="majorBidi"/>
      <w:color w:val="2F5496" w:themeColor="accent1" w:themeShade="BF"/>
    </w:rPr>
  </w:style>
  <w:style w:type="paragraph" w:styleId="Heading6">
    <w:name w:val="heading 6"/>
    <w:basedOn w:val="Normal"/>
    <w:next w:val="Normal"/>
    <w:link w:val="Heading6Char"/>
    <w:semiHidden/>
    <w:unhideWhenUsed/>
    <w:qFormat/>
    <w:locked/>
    <w:rsid w:val="00753588"/>
    <w:pPr>
      <w:keepNext/>
      <w:keepLines/>
      <w:numPr>
        <w:ilvl w:val="5"/>
        <w:numId w:val="6"/>
      </w:numPr>
      <w:spacing w:before="40" w:after="0"/>
      <w:outlineLvl w:val="5"/>
    </w:pPr>
    <w:rPr>
      <w:rFonts w:asciiTheme="majorHAnsi" w:eastAsiaTheme="majorEastAsia" w:hAnsiTheme="majorHAnsi" w:cstheme="majorBidi"/>
      <w:color w:val="1F3763" w:themeColor="accent1" w:themeShade="7F"/>
    </w:rPr>
  </w:style>
  <w:style w:type="paragraph" w:styleId="Heading7">
    <w:name w:val="heading 7"/>
    <w:basedOn w:val="Normal"/>
    <w:next w:val="Normal"/>
    <w:link w:val="Heading7Char"/>
    <w:semiHidden/>
    <w:unhideWhenUsed/>
    <w:qFormat/>
    <w:locked/>
    <w:rsid w:val="00753588"/>
    <w:pPr>
      <w:keepNext/>
      <w:keepLines/>
      <w:numPr>
        <w:ilvl w:val="6"/>
        <w:numId w:val="6"/>
      </w:numPr>
      <w:spacing w:before="40" w:after="0"/>
      <w:outlineLvl w:val="6"/>
    </w:pPr>
    <w:rPr>
      <w:rFonts w:asciiTheme="majorHAnsi" w:eastAsiaTheme="majorEastAsia" w:hAnsiTheme="majorHAnsi" w:cstheme="majorBidi"/>
      <w:i/>
      <w:iCs/>
      <w:color w:val="1F3763" w:themeColor="accent1" w:themeShade="7F"/>
    </w:rPr>
  </w:style>
  <w:style w:type="paragraph" w:styleId="Heading8">
    <w:name w:val="heading 8"/>
    <w:basedOn w:val="Normal"/>
    <w:next w:val="Normal"/>
    <w:link w:val="Heading8Char"/>
    <w:semiHidden/>
    <w:unhideWhenUsed/>
    <w:qFormat/>
    <w:locked/>
    <w:rsid w:val="00753588"/>
    <w:pPr>
      <w:keepNext/>
      <w:keepLines/>
      <w:numPr>
        <w:ilvl w:val="7"/>
        <w:numId w:val="6"/>
      </w:numPr>
      <w:spacing w:before="40" w:after="0"/>
      <w:outlineLvl w:val="7"/>
    </w:pPr>
    <w:rPr>
      <w:rFonts w:asciiTheme="majorHAnsi" w:eastAsiaTheme="majorEastAsia" w:hAnsiTheme="majorHAnsi" w:cstheme="majorBidi"/>
      <w:color w:val="272727" w:themeColor="text1" w:themeTint="D8"/>
      <w:sz w:val="21"/>
      <w:szCs w:val="21"/>
    </w:rPr>
  </w:style>
  <w:style w:type="paragraph" w:styleId="Heading9">
    <w:name w:val="heading 9"/>
    <w:basedOn w:val="Normal"/>
    <w:next w:val="Normal"/>
    <w:link w:val="Heading9Char"/>
    <w:semiHidden/>
    <w:unhideWhenUsed/>
    <w:qFormat/>
    <w:locked/>
    <w:rsid w:val="00753588"/>
    <w:pPr>
      <w:keepNext/>
      <w:keepLines/>
      <w:numPr>
        <w:ilvl w:val="8"/>
        <w:numId w:val="6"/>
      </w:numPr>
      <w:spacing w:before="40" w:after="0"/>
      <w:outlineLvl w:val="8"/>
    </w:pPr>
    <w:rPr>
      <w:rFonts w:asciiTheme="majorHAnsi" w:eastAsiaTheme="majorEastAsia" w:hAnsiTheme="majorHAnsi" w:cstheme="majorBidi"/>
      <w:i/>
      <w:iCs/>
      <w:color w:val="272727" w:themeColor="text1" w:themeTint="D8"/>
      <w:sz w:val="21"/>
      <w:szCs w:val="21"/>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4Char">
    <w:name w:val="Heading 4 Char"/>
    <w:uiPriority w:val="99"/>
    <w:semiHidden/>
    <w:locked/>
    <w:rsid w:val="008435F6"/>
    <w:rPr>
      <w:rFonts w:ascii="Calibri" w:hAnsi="Calibri" w:cs="Arial"/>
      <w:b/>
      <w:bCs/>
      <w:sz w:val="28"/>
      <w:szCs w:val="28"/>
    </w:rPr>
  </w:style>
  <w:style w:type="table" w:styleId="TableGrid">
    <w:name w:val="Table Grid"/>
    <w:basedOn w:val="TableNormal"/>
    <w:uiPriority w:val="99"/>
    <w:rsid w:val="00046EA0"/>
    <w:tblPr>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Pr>
  </w:style>
  <w:style w:type="paragraph" w:styleId="ListParagraph">
    <w:name w:val="List Paragraph"/>
    <w:basedOn w:val="Normal"/>
    <w:uiPriority w:val="34"/>
    <w:qFormat/>
    <w:rsid w:val="006B627B"/>
    <w:pPr>
      <w:ind w:left="720"/>
      <w:contextualSpacing/>
    </w:pPr>
  </w:style>
  <w:style w:type="paragraph" w:styleId="Header">
    <w:name w:val="header"/>
    <w:basedOn w:val="Normal"/>
    <w:link w:val="HeaderChar"/>
    <w:uiPriority w:val="99"/>
    <w:rsid w:val="00806062"/>
    <w:pPr>
      <w:tabs>
        <w:tab w:val="center" w:pos="4320"/>
        <w:tab w:val="right" w:pos="8640"/>
      </w:tabs>
      <w:spacing w:after="0"/>
    </w:pPr>
    <w:rPr>
      <w:rFonts w:cs="Traditional Arabic"/>
      <w:sz w:val="20"/>
      <w:szCs w:val="20"/>
      <w:lang w:val="x-none" w:eastAsia="x-none"/>
    </w:rPr>
  </w:style>
  <w:style w:type="character" w:customStyle="1" w:styleId="HeaderChar">
    <w:name w:val="Header Char"/>
    <w:link w:val="Header"/>
    <w:uiPriority w:val="99"/>
    <w:locked/>
    <w:rsid w:val="00806062"/>
    <w:rPr>
      <w:rFonts w:ascii="Times New Roman" w:hAnsi="Times New Roman" w:cs="Traditional Arabic"/>
      <w:lang w:bidi="ar-SA"/>
    </w:rPr>
  </w:style>
  <w:style w:type="paragraph" w:styleId="Footer">
    <w:name w:val="footer"/>
    <w:basedOn w:val="Normal"/>
    <w:link w:val="FooterChar"/>
    <w:uiPriority w:val="99"/>
    <w:rsid w:val="008A182B"/>
    <w:pPr>
      <w:tabs>
        <w:tab w:val="center" w:pos="4680"/>
        <w:tab w:val="right" w:pos="9360"/>
      </w:tabs>
      <w:spacing w:after="0"/>
    </w:pPr>
    <w:rPr>
      <w:sz w:val="20"/>
      <w:szCs w:val="20"/>
      <w:lang w:val="x-none" w:eastAsia="x-none"/>
    </w:rPr>
  </w:style>
  <w:style w:type="character" w:customStyle="1" w:styleId="FooterChar">
    <w:name w:val="Footer Char"/>
    <w:link w:val="Footer"/>
    <w:uiPriority w:val="99"/>
    <w:locked/>
    <w:rsid w:val="008A182B"/>
    <w:rPr>
      <w:rFonts w:cs="Times New Roman"/>
    </w:rPr>
  </w:style>
  <w:style w:type="paragraph" w:styleId="BodyText">
    <w:name w:val="Body Text"/>
    <w:basedOn w:val="Normal"/>
    <w:link w:val="BodyTextChar"/>
    <w:uiPriority w:val="99"/>
    <w:rsid w:val="00E12D5F"/>
    <w:pPr>
      <w:spacing w:after="0"/>
    </w:pPr>
    <w:rPr>
      <w:lang w:val="x-none" w:eastAsia="x-none"/>
    </w:rPr>
  </w:style>
  <w:style w:type="character" w:customStyle="1" w:styleId="BodyTextChar">
    <w:name w:val="Body Text Char"/>
    <w:link w:val="BodyText"/>
    <w:uiPriority w:val="99"/>
    <w:semiHidden/>
    <w:locked/>
    <w:rsid w:val="00DC1E28"/>
    <w:rPr>
      <w:rFonts w:cs="Times New Roman"/>
      <w:sz w:val="24"/>
      <w:szCs w:val="24"/>
    </w:rPr>
  </w:style>
  <w:style w:type="character" w:customStyle="1" w:styleId="Heading4Char1">
    <w:name w:val="Heading 4 Char1"/>
    <w:link w:val="Heading4"/>
    <w:uiPriority w:val="99"/>
    <w:locked/>
    <w:rsid w:val="00561CD8"/>
    <w:rPr>
      <w:b/>
      <w:bCs/>
      <w:sz w:val="28"/>
      <w:szCs w:val="28"/>
    </w:rPr>
  </w:style>
  <w:style w:type="character" w:styleId="PageNumber">
    <w:name w:val="page number"/>
    <w:uiPriority w:val="99"/>
    <w:rsid w:val="00266735"/>
    <w:rPr>
      <w:rFonts w:cs="Times New Roman"/>
    </w:rPr>
  </w:style>
  <w:style w:type="character" w:styleId="Hyperlink">
    <w:name w:val="Hyperlink"/>
    <w:uiPriority w:val="99"/>
    <w:unhideWhenUsed/>
    <w:rsid w:val="002A4768"/>
    <w:rPr>
      <w:color w:val="0000FF"/>
      <w:u w:val="single"/>
    </w:rPr>
  </w:style>
  <w:style w:type="paragraph" w:styleId="BalloonText">
    <w:name w:val="Balloon Text"/>
    <w:basedOn w:val="Normal"/>
    <w:link w:val="BalloonTextChar"/>
    <w:uiPriority w:val="99"/>
    <w:semiHidden/>
    <w:unhideWhenUsed/>
    <w:rsid w:val="00CE07F1"/>
    <w:pPr>
      <w:spacing w:after="0"/>
    </w:pPr>
    <w:rPr>
      <w:rFonts w:ascii="Tahoma" w:hAnsi="Tahoma"/>
      <w:sz w:val="16"/>
      <w:szCs w:val="16"/>
      <w:lang w:val="x-none" w:eastAsia="x-none"/>
    </w:rPr>
  </w:style>
  <w:style w:type="character" w:customStyle="1" w:styleId="BalloonTextChar">
    <w:name w:val="Balloon Text Char"/>
    <w:link w:val="BalloonText"/>
    <w:uiPriority w:val="99"/>
    <w:semiHidden/>
    <w:rsid w:val="00CE07F1"/>
    <w:rPr>
      <w:rFonts w:ascii="Tahoma" w:hAnsi="Tahoma" w:cs="Tahoma"/>
      <w:sz w:val="16"/>
      <w:szCs w:val="16"/>
    </w:rPr>
  </w:style>
  <w:style w:type="paragraph" w:customStyle="1" w:styleId="Default">
    <w:name w:val="Default"/>
    <w:rsid w:val="009C6EFE"/>
    <w:pPr>
      <w:autoSpaceDE w:val="0"/>
      <w:autoSpaceDN w:val="0"/>
      <w:adjustRightInd w:val="0"/>
    </w:pPr>
    <w:rPr>
      <w:color w:val="000000"/>
      <w:sz w:val="24"/>
      <w:szCs w:val="24"/>
    </w:rPr>
  </w:style>
  <w:style w:type="character" w:styleId="CommentReference">
    <w:name w:val="annotation reference"/>
    <w:uiPriority w:val="99"/>
    <w:semiHidden/>
    <w:unhideWhenUsed/>
    <w:rsid w:val="00351FE7"/>
    <w:rPr>
      <w:sz w:val="16"/>
      <w:szCs w:val="16"/>
    </w:rPr>
  </w:style>
  <w:style w:type="paragraph" w:styleId="CommentText">
    <w:name w:val="annotation text"/>
    <w:basedOn w:val="Normal"/>
    <w:link w:val="CommentTextChar"/>
    <w:uiPriority w:val="99"/>
    <w:semiHidden/>
    <w:unhideWhenUsed/>
    <w:rsid w:val="00351FE7"/>
    <w:rPr>
      <w:sz w:val="20"/>
      <w:szCs w:val="20"/>
    </w:rPr>
  </w:style>
  <w:style w:type="character" w:customStyle="1" w:styleId="CommentTextChar">
    <w:name w:val="Comment Text Char"/>
    <w:basedOn w:val="DefaultParagraphFont"/>
    <w:link w:val="CommentText"/>
    <w:uiPriority w:val="99"/>
    <w:semiHidden/>
    <w:rsid w:val="00351FE7"/>
  </w:style>
  <w:style w:type="paragraph" w:styleId="CommentSubject">
    <w:name w:val="annotation subject"/>
    <w:basedOn w:val="CommentText"/>
    <w:next w:val="CommentText"/>
    <w:link w:val="CommentSubjectChar"/>
    <w:uiPriority w:val="99"/>
    <w:semiHidden/>
    <w:unhideWhenUsed/>
    <w:rsid w:val="00351FE7"/>
    <w:rPr>
      <w:b/>
      <w:bCs/>
    </w:rPr>
  </w:style>
  <w:style w:type="character" w:customStyle="1" w:styleId="CommentSubjectChar">
    <w:name w:val="Comment Subject Char"/>
    <w:link w:val="CommentSubject"/>
    <w:uiPriority w:val="99"/>
    <w:semiHidden/>
    <w:rsid w:val="00351FE7"/>
    <w:rPr>
      <w:b/>
      <w:bCs/>
    </w:rPr>
  </w:style>
  <w:style w:type="paragraph" w:styleId="Revision">
    <w:name w:val="Revision"/>
    <w:hidden/>
    <w:uiPriority w:val="99"/>
    <w:semiHidden/>
    <w:rsid w:val="00351FE7"/>
    <w:rPr>
      <w:sz w:val="24"/>
      <w:szCs w:val="24"/>
    </w:rPr>
  </w:style>
  <w:style w:type="character" w:styleId="FollowedHyperlink">
    <w:name w:val="FollowedHyperlink"/>
    <w:basedOn w:val="DefaultParagraphFont"/>
    <w:uiPriority w:val="99"/>
    <w:semiHidden/>
    <w:unhideWhenUsed/>
    <w:rsid w:val="00AC60BB"/>
    <w:rPr>
      <w:color w:val="954F72" w:themeColor="followedHyperlink"/>
      <w:u w:val="single"/>
    </w:rPr>
  </w:style>
  <w:style w:type="character" w:customStyle="1" w:styleId="UnresolvedMention1">
    <w:name w:val="Unresolved Mention1"/>
    <w:basedOn w:val="DefaultParagraphFont"/>
    <w:uiPriority w:val="99"/>
    <w:semiHidden/>
    <w:unhideWhenUsed/>
    <w:rsid w:val="003F6892"/>
    <w:rPr>
      <w:color w:val="605E5C"/>
      <w:shd w:val="clear" w:color="auto" w:fill="E1DFDD"/>
    </w:rPr>
  </w:style>
  <w:style w:type="paragraph" w:styleId="Title">
    <w:name w:val="Title"/>
    <w:basedOn w:val="Normal"/>
    <w:next w:val="Normal"/>
    <w:link w:val="TitleChar"/>
    <w:qFormat/>
    <w:locked/>
    <w:rsid w:val="00753588"/>
    <w:pPr>
      <w:spacing w:after="600"/>
      <w:contextualSpacing/>
      <w:jc w:val="center"/>
    </w:pPr>
    <w:rPr>
      <w:rFonts w:asciiTheme="majorBidi" w:eastAsiaTheme="majorEastAsia" w:hAnsiTheme="majorBidi" w:cstheme="majorBidi"/>
      <w:b/>
      <w:spacing w:val="-10"/>
      <w:kern w:val="28"/>
      <w:sz w:val="56"/>
      <w:szCs w:val="56"/>
      <w:u w:val="single"/>
    </w:rPr>
  </w:style>
  <w:style w:type="character" w:customStyle="1" w:styleId="TitleChar">
    <w:name w:val="Title Char"/>
    <w:basedOn w:val="DefaultParagraphFont"/>
    <w:link w:val="Title"/>
    <w:rsid w:val="00753588"/>
    <w:rPr>
      <w:rFonts w:asciiTheme="majorBidi" w:eastAsiaTheme="majorEastAsia" w:hAnsiTheme="majorBidi" w:cstheme="majorBidi"/>
      <w:b/>
      <w:spacing w:val="-10"/>
      <w:kern w:val="28"/>
      <w:sz w:val="56"/>
      <w:szCs w:val="56"/>
      <w:u w:val="single"/>
    </w:rPr>
  </w:style>
  <w:style w:type="character" w:customStyle="1" w:styleId="Heading1Char">
    <w:name w:val="Heading 1 Char"/>
    <w:basedOn w:val="DefaultParagraphFont"/>
    <w:link w:val="Heading1"/>
    <w:rsid w:val="00753588"/>
    <w:rPr>
      <w:rFonts w:asciiTheme="majorBidi" w:eastAsiaTheme="majorEastAsia" w:hAnsiTheme="majorBidi" w:cstheme="majorBidi"/>
      <w:b/>
      <w:sz w:val="32"/>
      <w:szCs w:val="32"/>
    </w:rPr>
  </w:style>
  <w:style w:type="character" w:customStyle="1" w:styleId="Heading2Char">
    <w:name w:val="Heading 2 Char"/>
    <w:basedOn w:val="DefaultParagraphFont"/>
    <w:link w:val="Heading2"/>
    <w:rsid w:val="00753588"/>
    <w:rPr>
      <w:rFonts w:asciiTheme="majorBidi" w:eastAsiaTheme="majorEastAsia" w:hAnsiTheme="majorBidi" w:cstheme="majorBidi"/>
      <w:b/>
      <w:color w:val="000000" w:themeColor="text1"/>
      <w:sz w:val="26"/>
      <w:szCs w:val="26"/>
    </w:rPr>
  </w:style>
  <w:style w:type="character" w:customStyle="1" w:styleId="Heading3Char">
    <w:name w:val="Heading 3 Char"/>
    <w:basedOn w:val="DefaultParagraphFont"/>
    <w:link w:val="Heading3"/>
    <w:rsid w:val="00E37B16"/>
    <w:rPr>
      <w:rFonts w:asciiTheme="majorHAnsi" w:eastAsiaTheme="majorEastAsia" w:hAnsiTheme="majorHAnsi" w:cstheme="majorBidi"/>
      <w:b/>
      <w:i/>
      <w:sz w:val="24"/>
      <w:szCs w:val="24"/>
    </w:rPr>
  </w:style>
  <w:style w:type="character" w:customStyle="1" w:styleId="Heading5Char">
    <w:name w:val="Heading 5 Char"/>
    <w:basedOn w:val="DefaultParagraphFont"/>
    <w:link w:val="Heading5"/>
    <w:semiHidden/>
    <w:rsid w:val="00753588"/>
    <w:rPr>
      <w:rFonts w:asciiTheme="majorHAnsi" w:eastAsiaTheme="majorEastAsia" w:hAnsiTheme="majorHAnsi" w:cstheme="majorBidi"/>
      <w:color w:val="2F5496" w:themeColor="accent1" w:themeShade="BF"/>
      <w:sz w:val="24"/>
      <w:szCs w:val="24"/>
    </w:rPr>
  </w:style>
  <w:style w:type="character" w:customStyle="1" w:styleId="Heading6Char">
    <w:name w:val="Heading 6 Char"/>
    <w:basedOn w:val="DefaultParagraphFont"/>
    <w:link w:val="Heading6"/>
    <w:semiHidden/>
    <w:rsid w:val="00753588"/>
    <w:rPr>
      <w:rFonts w:asciiTheme="majorHAnsi" w:eastAsiaTheme="majorEastAsia" w:hAnsiTheme="majorHAnsi" w:cstheme="majorBidi"/>
      <w:color w:val="1F3763" w:themeColor="accent1" w:themeShade="7F"/>
      <w:sz w:val="24"/>
      <w:szCs w:val="24"/>
    </w:rPr>
  </w:style>
  <w:style w:type="character" w:customStyle="1" w:styleId="Heading7Char">
    <w:name w:val="Heading 7 Char"/>
    <w:basedOn w:val="DefaultParagraphFont"/>
    <w:link w:val="Heading7"/>
    <w:semiHidden/>
    <w:rsid w:val="00753588"/>
    <w:rPr>
      <w:rFonts w:asciiTheme="majorHAnsi" w:eastAsiaTheme="majorEastAsia" w:hAnsiTheme="majorHAnsi" w:cstheme="majorBidi"/>
      <w:i/>
      <w:iCs/>
      <w:color w:val="1F3763" w:themeColor="accent1" w:themeShade="7F"/>
      <w:sz w:val="24"/>
      <w:szCs w:val="24"/>
    </w:rPr>
  </w:style>
  <w:style w:type="character" w:customStyle="1" w:styleId="Heading8Char">
    <w:name w:val="Heading 8 Char"/>
    <w:basedOn w:val="DefaultParagraphFont"/>
    <w:link w:val="Heading8"/>
    <w:semiHidden/>
    <w:rsid w:val="00753588"/>
    <w:rPr>
      <w:rFonts w:asciiTheme="majorHAnsi" w:eastAsiaTheme="majorEastAsia" w:hAnsiTheme="majorHAnsi" w:cstheme="majorBidi"/>
      <w:color w:val="272727" w:themeColor="text1" w:themeTint="D8"/>
      <w:sz w:val="21"/>
      <w:szCs w:val="21"/>
    </w:rPr>
  </w:style>
  <w:style w:type="character" w:customStyle="1" w:styleId="Heading9Char">
    <w:name w:val="Heading 9 Char"/>
    <w:basedOn w:val="DefaultParagraphFont"/>
    <w:link w:val="Heading9"/>
    <w:semiHidden/>
    <w:rsid w:val="00753588"/>
    <w:rPr>
      <w:rFonts w:asciiTheme="majorHAnsi" w:eastAsiaTheme="majorEastAsia" w:hAnsiTheme="majorHAnsi" w:cstheme="majorBidi"/>
      <w:i/>
      <w:iCs/>
      <w:color w:val="272727" w:themeColor="text1" w:themeTint="D8"/>
      <w:sz w:val="21"/>
      <w:szCs w:val="21"/>
    </w:rPr>
  </w:style>
  <w:style w:type="paragraph" w:styleId="Caption">
    <w:name w:val="caption"/>
    <w:basedOn w:val="Normal"/>
    <w:next w:val="Normal"/>
    <w:unhideWhenUsed/>
    <w:qFormat/>
    <w:locked/>
    <w:rsid w:val="00753588"/>
    <w:pPr>
      <w:spacing w:after="0"/>
      <w:jc w:val="center"/>
    </w:pPr>
    <w:rPr>
      <w:b/>
      <w:i/>
      <w:iCs/>
      <w:sz w:val="20"/>
      <w:szCs w:val="18"/>
    </w:rPr>
  </w:style>
  <w:style w:type="character" w:styleId="PlaceholderText">
    <w:name w:val="Placeholder Text"/>
    <w:basedOn w:val="DefaultParagraphFont"/>
    <w:uiPriority w:val="99"/>
    <w:semiHidden/>
    <w:rsid w:val="00D70C43"/>
    <w:rPr>
      <w:color w:val="808080"/>
    </w:rPr>
  </w:style>
  <w:style w:type="paragraph" w:styleId="TOC1">
    <w:name w:val="toc 1"/>
    <w:basedOn w:val="Normal"/>
    <w:next w:val="Normal"/>
    <w:autoRedefine/>
    <w:uiPriority w:val="39"/>
    <w:locked/>
    <w:rsid w:val="00260690"/>
    <w:pPr>
      <w:spacing w:before="120"/>
    </w:pPr>
    <w:rPr>
      <w:rFonts w:asciiTheme="minorHAnsi" w:hAnsiTheme="minorHAnsi" w:cstheme="minorHAnsi"/>
      <w:b/>
      <w:bCs/>
      <w:caps/>
      <w:sz w:val="20"/>
    </w:rPr>
  </w:style>
  <w:style w:type="paragraph" w:styleId="TOC2">
    <w:name w:val="toc 2"/>
    <w:basedOn w:val="Normal"/>
    <w:next w:val="Normal"/>
    <w:autoRedefine/>
    <w:locked/>
    <w:rsid w:val="00260690"/>
    <w:pPr>
      <w:spacing w:after="0"/>
      <w:ind w:left="240"/>
    </w:pPr>
    <w:rPr>
      <w:rFonts w:asciiTheme="minorHAnsi" w:hAnsiTheme="minorHAnsi" w:cstheme="minorHAnsi"/>
      <w:smallCaps/>
      <w:sz w:val="20"/>
    </w:rPr>
  </w:style>
  <w:style w:type="paragraph" w:styleId="TOC3">
    <w:name w:val="toc 3"/>
    <w:basedOn w:val="Normal"/>
    <w:next w:val="Normal"/>
    <w:autoRedefine/>
    <w:locked/>
    <w:rsid w:val="00260690"/>
    <w:pPr>
      <w:spacing w:after="0"/>
      <w:ind w:left="480"/>
    </w:pPr>
    <w:rPr>
      <w:rFonts w:asciiTheme="minorHAnsi" w:hAnsiTheme="minorHAnsi" w:cstheme="minorHAnsi"/>
      <w:i/>
      <w:iCs/>
      <w:sz w:val="20"/>
    </w:rPr>
  </w:style>
  <w:style w:type="paragraph" w:styleId="TOC4">
    <w:name w:val="toc 4"/>
    <w:basedOn w:val="Normal"/>
    <w:next w:val="Normal"/>
    <w:autoRedefine/>
    <w:locked/>
    <w:rsid w:val="00260690"/>
    <w:pPr>
      <w:spacing w:after="0"/>
      <w:ind w:left="720"/>
    </w:pPr>
    <w:rPr>
      <w:rFonts w:asciiTheme="minorHAnsi" w:hAnsiTheme="minorHAnsi" w:cstheme="minorHAnsi"/>
      <w:sz w:val="18"/>
      <w:szCs w:val="21"/>
    </w:rPr>
  </w:style>
  <w:style w:type="paragraph" w:styleId="TOC5">
    <w:name w:val="toc 5"/>
    <w:basedOn w:val="Normal"/>
    <w:next w:val="Normal"/>
    <w:autoRedefine/>
    <w:locked/>
    <w:rsid w:val="00260690"/>
    <w:pPr>
      <w:spacing w:after="0"/>
      <w:ind w:left="960"/>
    </w:pPr>
    <w:rPr>
      <w:rFonts w:asciiTheme="minorHAnsi" w:hAnsiTheme="minorHAnsi" w:cstheme="minorHAnsi"/>
      <w:sz w:val="18"/>
      <w:szCs w:val="21"/>
    </w:rPr>
  </w:style>
  <w:style w:type="paragraph" w:styleId="TOC6">
    <w:name w:val="toc 6"/>
    <w:basedOn w:val="Normal"/>
    <w:next w:val="Normal"/>
    <w:autoRedefine/>
    <w:locked/>
    <w:rsid w:val="00260690"/>
    <w:pPr>
      <w:spacing w:after="0"/>
      <w:ind w:left="1200"/>
    </w:pPr>
    <w:rPr>
      <w:rFonts w:asciiTheme="minorHAnsi" w:hAnsiTheme="minorHAnsi" w:cstheme="minorHAnsi"/>
      <w:sz w:val="18"/>
      <w:szCs w:val="21"/>
    </w:rPr>
  </w:style>
  <w:style w:type="paragraph" w:styleId="TOC7">
    <w:name w:val="toc 7"/>
    <w:basedOn w:val="Normal"/>
    <w:next w:val="Normal"/>
    <w:autoRedefine/>
    <w:locked/>
    <w:rsid w:val="00260690"/>
    <w:pPr>
      <w:spacing w:after="0"/>
      <w:ind w:left="1440"/>
    </w:pPr>
    <w:rPr>
      <w:rFonts w:asciiTheme="minorHAnsi" w:hAnsiTheme="minorHAnsi" w:cstheme="minorHAnsi"/>
      <w:sz w:val="18"/>
      <w:szCs w:val="21"/>
    </w:rPr>
  </w:style>
  <w:style w:type="paragraph" w:styleId="TOC8">
    <w:name w:val="toc 8"/>
    <w:basedOn w:val="Normal"/>
    <w:next w:val="Normal"/>
    <w:autoRedefine/>
    <w:locked/>
    <w:rsid w:val="00260690"/>
    <w:pPr>
      <w:spacing w:after="0"/>
      <w:ind w:left="1680"/>
    </w:pPr>
    <w:rPr>
      <w:rFonts w:asciiTheme="minorHAnsi" w:hAnsiTheme="minorHAnsi" w:cstheme="minorHAnsi"/>
      <w:sz w:val="18"/>
      <w:szCs w:val="21"/>
    </w:rPr>
  </w:style>
  <w:style w:type="paragraph" w:styleId="TOC9">
    <w:name w:val="toc 9"/>
    <w:basedOn w:val="Normal"/>
    <w:next w:val="Normal"/>
    <w:autoRedefine/>
    <w:locked/>
    <w:rsid w:val="00260690"/>
    <w:pPr>
      <w:spacing w:after="0"/>
      <w:ind w:left="1920"/>
    </w:pPr>
    <w:rPr>
      <w:rFonts w:asciiTheme="minorHAnsi" w:hAnsiTheme="minorHAnsi" w:cstheme="minorHAnsi"/>
      <w:sz w:val="18"/>
      <w:szCs w:val="21"/>
    </w:rPr>
  </w:style>
  <w:style w:type="paragraph" w:customStyle="1" w:styleId="pf0">
    <w:name w:val="pf0"/>
    <w:basedOn w:val="Normal"/>
    <w:rsid w:val="00C82B1D"/>
    <w:pPr>
      <w:spacing w:before="100" w:beforeAutospacing="1" w:after="100" w:afterAutospacing="1"/>
    </w:pPr>
    <w:rPr>
      <w:rFonts w:eastAsia="Times New Roman"/>
    </w:rPr>
  </w:style>
  <w:style w:type="character" w:customStyle="1" w:styleId="cf01">
    <w:name w:val="cf01"/>
    <w:basedOn w:val="DefaultParagraphFont"/>
    <w:rsid w:val="00C82B1D"/>
    <w:rPr>
      <w:rFonts w:ascii="Segoe UI" w:hAnsi="Segoe UI" w:cs="Segoe UI" w:hint="default"/>
      <w:sz w:val="18"/>
      <w:szCs w:val="18"/>
    </w:rPr>
  </w:style>
  <w:style w:type="character" w:customStyle="1" w:styleId="cf11">
    <w:name w:val="cf11"/>
    <w:basedOn w:val="DefaultParagraphFont"/>
    <w:rsid w:val="00C82B1D"/>
    <w:rPr>
      <w:rFonts w:ascii="Segoe UI" w:hAnsi="Segoe UI" w:cs="Segoe UI" w:hint="default"/>
      <w:b/>
      <w:bCs/>
      <w:sz w:val="18"/>
      <w:szCs w:val="18"/>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29108326">
      <w:bodyDiv w:val="1"/>
      <w:marLeft w:val="0"/>
      <w:marRight w:val="0"/>
      <w:marTop w:val="0"/>
      <w:marBottom w:val="0"/>
      <w:divBdr>
        <w:top w:val="none" w:sz="0" w:space="0" w:color="auto"/>
        <w:left w:val="none" w:sz="0" w:space="0" w:color="auto"/>
        <w:bottom w:val="none" w:sz="0" w:space="0" w:color="auto"/>
        <w:right w:val="none" w:sz="0" w:space="0" w:color="auto"/>
      </w:divBdr>
    </w:div>
    <w:div w:id="104007923">
      <w:bodyDiv w:val="1"/>
      <w:marLeft w:val="0"/>
      <w:marRight w:val="0"/>
      <w:marTop w:val="0"/>
      <w:marBottom w:val="0"/>
      <w:divBdr>
        <w:top w:val="none" w:sz="0" w:space="0" w:color="auto"/>
        <w:left w:val="none" w:sz="0" w:space="0" w:color="auto"/>
        <w:bottom w:val="none" w:sz="0" w:space="0" w:color="auto"/>
        <w:right w:val="none" w:sz="0" w:space="0" w:color="auto"/>
      </w:divBdr>
    </w:div>
    <w:div w:id="150365012">
      <w:bodyDiv w:val="1"/>
      <w:marLeft w:val="0"/>
      <w:marRight w:val="0"/>
      <w:marTop w:val="0"/>
      <w:marBottom w:val="0"/>
      <w:divBdr>
        <w:top w:val="none" w:sz="0" w:space="0" w:color="auto"/>
        <w:left w:val="none" w:sz="0" w:space="0" w:color="auto"/>
        <w:bottom w:val="none" w:sz="0" w:space="0" w:color="auto"/>
        <w:right w:val="none" w:sz="0" w:space="0" w:color="auto"/>
      </w:divBdr>
    </w:div>
    <w:div w:id="220557380">
      <w:bodyDiv w:val="1"/>
      <w:marLeft w:val="0"/>
      <w:marRight w:val="0"/>
      <w:marTop w:val="0"/>
      <w:marBottom w:val="0"/>
      <w:divBdr>
        <w:top w:val="none" w:sz="0" w:space="0" w:color="auto"/>
        <w:left w:val="none" w:sz="0" w:space="0" w:color="auto"/>
        <w:bottom w:val="none" w:sz="0" w:space="0" w:color="auto"/>
        <w:right w:val="none" w:sz="0" w:space="0" w:color="auto"/>
      </w:divBdr>
      <w:divsChild>
        <w:div w:id="2001617322">
          <w:marLeft w:val="0"/>
          <w:marRight w:val="0"/>
          <w:marTop w:val="0"/>
          <w:marBottom w:val="0"/>
          <w:divBdr>
            <w:top w:val="none" w:sz="0" w:space="0" w:color="auto"/>
            <w:left w:val="none" w:sz="0" w:space="0" w:color="auto"/>
            <w:bottom w:val="none" w:sz="0" w:space="0" w:color="auto"/>
            <w:right w:val="none" w:sz="0" w:space="0" w:color="auto"/>
          </w:divBdr>
        </w:div>
        <w:div w:id="685524877">
          <w:marLeft w:val="0"/>
          <w:marRight w:val="0"/>
          <w:marTop w:val="0"/>
          <w:marBottom w:val="0"/>
          <w:divBdr>
            <w:top w:val="none" w:sz="0" w:space="0" w:color="auto"/>
            <w:left w:val="none" w:sz="0" w:space="0" w:color="auto"/>
            <w:bottom w:val="none" w:sz="0" w:space="0" w:color="auto"/>
            <w:right w:val="none" w:sz="0" w:space="0" w:color="auto"/>
          </w:divBdr>
        </w:div>
        <w:div w:id="33580295">
          <w:marLeft w:val="0"/>
          <w:marRight w:val="0"/>
          <w:marTop w:val="0"/>
          <w:marBottom w:val="0"/>
          <w:divBdr>
            <w:top w:val="none" w:sz="0" w:space="0" w:color="auto"/>
            <w:left w:val="none" w:sz="0" w:space="0" w:color="auto"/>
            <w:bottom w:val="none" w:sz="0" w:space="0" w:color="auto"/>
            <w:right w:val="none" w:sz="0" w:space="0" w:color="auto"/>
          </w:divBdr>
        </w:div>
        <w:div w:id="1961064701">
          <w:marLeft w:val="0"/>
          <w:marRight w:val="0"/>
          <w:marTop w:val="0"/>
          <w:marBottom w:val="0"/>
          <w:divBdr>
            <w:top w:val="none" w:sz="0" w:space="0" w:color="auto"/>
            <w:left w:val="none" w:sz="0" w:space="0" w:color="auto"/>
            <w:bottom w:val="none" w:sz="0" w:space="0" w:color="auto"/>
            <w:right w:val="none" w:sz="0" w:space="0" w:color="auto"/>
          </w:divBdr>
        </w:div>
        <w:div w:id="751582303">
          <w:marLeft w:val="0"/>
          <w:marRight w:val="0"/>
          <w:marTop w:val="0"/>
          <w:marBottom w:val="0"/>
          <w:divBdr>
            <w:top w:val="none" w:sz="0" w:space="0" w:color="auto"/>
            <w:left w:val="none" w:sz="0" w:space="0" w:color="auto"/>
            <w:bottom w:val="none" w:sz="0" w:space="0" w:color="auto"/>
            <w:right w:val="none" w:sz="0" w:space="0" w:color="auto"/>
          </w:divBdr>
        </w:div>
        <w:div w:id="476872565">
          <w:marLeft w:val="0"/>
          <w:marRight w:val="0"/>
          <w:marTop w:val="0"/>
          <w:marBottom w:val="0"/>
          <w:divBdr>
            <w:top w:val="none" w:sz="0" w:space="0" w:color="auto"/>
            <w:left w:val="none" w:sz="0" w:space="0" w:color="auto"/>
            <w:bottom w:val="none" w:sz="0" w:space="0" w:color="auto"/>
            <w:right w:val="none" w:sz="0" w:space="0" w:color="auto"/>
          </w:divBdr>
        </w:div>
        <w:div w:id="1630668598">
          <w:marLeft w:val="0"/>
          <w:marRight w:val="0"/>
          <w:marTop w:val="0"/>
          <w:marBottom w:val="0"/>
          <w:divBdr>
            <w:top w:val="none" w:sz="0" w:space="0" w:color="auto"/>
            <w:left w:val="none" w:sz="0" w:space="0" w:color="auto"/>
            <w:bottom w:val="none" w:sz="0" w:space="0" w:color="auto"/>
            <w:right w:val="none" w:sz="0" w:space="0" w:color="auto"/>
          </w:divBdr>
        </w:div>
        <w:div w:id="549418852">
          <w:marLeft w:val="0"/>
          <w:marRight w:val="0"/>
          <w:marTop w:val="0"/>
          <w:marBottom w:val="0"/>
          <w:divBdr>
            <w:top w:val="none" w:sz="0" w:space="0" w:color="auto"/>
            <w:left w:val="none" w:sz="0" w:space="0" w:color="auto"/>
            <w:bottom w:val="none" w:sz="0" w:space="0" w:color="auto"/>
            <w:right w:val="none" w:sz="0" w:space="0" w:color="auto"/>
          </w:divBdr>
        </w:div>
        <w:div w:id="1513716616">
          <w:marLeft w:val="0"/>
          <w:marRight w:val="0"/>
          <w:marTop w:val="0"/>
          <w:marBottom w:val="0"/>
          <w:divBdr>
            <w:top w:val="none" w:sz="0" w:space="0" w:color="auto"/>
            <w:left w:val="none" w:sz="0" w:space="0" w:color="auto"/>
            <w:bottom w:val="none" w:sz="0" w:space="0" w:color="auto"/>
            <w:right w:val="none" w:sz="0" w:space="0" w:color="auto"/>
          </w:divBdr>
        </w:div>
        <w:div w:id="1102149086">
          <w:marLeft w:val="0"/>
          <w:marRight w:val="0"/>
          <w:marTop w:val="0"/>
          <w:marBottom w:val="0"/>
          <w:divBdr>
            <w:top w:val="none" w:sz="0" w:space="0" w:color="auto"/>
            <w:left w:val="none" w:sz="0" w:space="0" w:color="auto"/>
            <w:bottom w:val="none" w:sz="0" w:space="0" w:color="auto"/>
            <w:right w:val="none" w:sz="0" w:space="0" w:color="auto"/>
          </w:divBdr>
        </w:div>
        <w:div w:id="38208178">
          <w:marLeft w:val="0"/>
          <w:marRight w:val="0"/>
          <w:marTop w:val="0"/>
          <w:marBottom w:val="0"/>
          <w:divBdr>
            <w:top w:val="none" w:sz="0" w:space="0" w:color="auto"/>
            <w:left w:val="none" w:sz="0" w:space="0" w:color="auto"/>
            <w:bottom w:val="none" w:sz="0" w:space="0" w:color="auto"/>
            <w:right w:val="none" w:sz="0" w:space="0" w:color="auto"/>
          </w:divBdr>
        </w:div>
        <w:div w:id="1622422340">
          <w:marLeft w:val="0"/>
          <w:marRight w:val="0"/>
          <w:marTop w:val="0"/>
          <w:marBottom w:val="0"/>
          <w:divBdr>
            <w:top w:val="none" w:sz="0" w:space="0" w:color="auto"/>
            <w:left w:val="none" w:sz="0" w:space="0" w:color="auto"/>
            <w:bottom w:val="none" w:sz="0" w:space="0" w:color="auto"/>
            <w:right w:val="none" w:sz="0" w:space="0" w:color="auto"/>
          </w:divBdr>
        </w:div>
        <w:div w:id="1637760339">
          <w:marLeft w:val="0"/>
          <w:marRight w:val="0"/>
          <w:marTop w:val="0"/>
          <w:marBottom w:val="0"/>
          <w:divBdr>
            <w:top w:val="none" w:sz="0" w:space="0" w:color="auto"/>
            <w:left w:val="none" w:sz="0" w:space="0" w:color="auto"/>
            <w:bottom w:val="none" w:sz="0" w:space="0" w:color="auto"/>
            <w:right w:val="none" w:sz="0" w:space="0" w:color="auto"/>
          </w:divBdr>
        </w:div>
        <w:div w:id="1156914422">
          <w:marLeft w:val="0"/>
          <w:marRight w:val="0"/>
          <w:marTop w:val="0"/>
          <w:marBottom w:val="0"/>
          <w:divBdr>
            <w:top w:val="none" w:sz="0" w:space="0" w:color="auto"/>
            <w:left w:val="none" w:sz="0" w:space="0" w:color="auto"/>
            <w:bottom w:val="none" w:sz="0" w:space="0" w:color="auto"/>
            <w:right w:val="none" w:sz="0" w:space="0" w:color="auto"/>
          </w:divBdr>
        </w:div>
        <w:div w:id="153035083">
          <w:marLeft w:val="0"/>
          <w:marRight w:val="0"/>
          <w:marTop w:val="0"/>
          <w:marBottom w:val="0"/>
          <w:divBdr>
            <w:top w:val="none" w:sz="0" w:space="0" w:color="auto"/>
            <w:left w:val="none" w:sz="0" w:space="0" w:color="auto"/>
            <w:bottom w:val="none" w:sz="0" w:space="0" w:color="auto"/>
            <w:right w:val="none" w:sz="0" w:space="0" w:color="auto"/>
          </w:divBdr>
        </w:div>
        <w:div w:id="1340429813">
          <w:marLeft w:val="0"/>
          <w:marRight w:val="0"/>
          <w:marTop w:val="0"/>
          <w:marBottom w:val="0"/>
          <w:divBdr>
            <w:top w:val="none" w:sz="0" w:space="0" w:color="auto"/>
            <w:left w:val="none" w:sz="0" w:space="0" w:color="auto"/>
            <w:bottom w:val="none" w:sz="0" w:space="0" w:color="auto"/>
            <w:right w:val="none" w:sz="0" w:space="0" w:color="auto"/>
          </w:divBdr>
        </w:div>
        <w:div w:id="986977153">
          <w:marLeft w:val="0"/>
          <w:marRight w:val="0"/>
          <w:marTop w:val="0"/>
          <w:marBottom w:val="0"/>
          <w:divBdr>
            <w:top w:val="none" w:sz="0" w:space="0" w:color="auto"/>
            <w:left w:val="none" w:sz="0" w:space="0" w:color="auto"/>
            <w:bottom w:val="none" w:sz="0" w:space="0" w:color="auto"/>
            <w:right w:val="none" w:sz="0" w:space="0" w:color="auto"/>
          </w:divBdr>
        </w:div>
        <w:div w:id="1540359544">
          <w:marLeft w:val="0"/>
          <w:marRight w:val="0"/>
          <w:marTop w:val="0"/>
          <w:marBottom w:val="0"/>
          <w:divBdr>
            <w:top w:val="none" w:sz="0" w:space="0" w:color="auto"/>
            <w:left w:val="none" w:sz="0" w:space="0" w:color="auto"/>
            <w:bottom w:val="none" w:sz="0" w:space="0" w:color="auto"/>
            <w:right w:val="none" w:sz="0" w:space="0" w:color="auto"/>
          </w:divBdr>
        </w:div>
        <w:div w:id="1456754924">
          <w:marLeft w:val="0"/>
          <w:marRight w:val="0"/>
          <w:marTop w:val="0"/>
          <w:marBottom w:val="0"/>
          <w:divBdr>
            <w:top w:val="none" w:sz="0" w:space="0" w:color="auto"/>
            <w:left w:val="none" w:sz="0" w:space="0" w:color="auto"/>
            <w:bottom w:val="none" w:sz="0" w:space="0" w:color="auto"/>
            <w:right w:val="none" w:sz="0" w:space="0" w:color="auto"/>
          </w:divBdr>
        </w:div>
        <w:div w:id="137502512">
          <w:marLeft w:val="0"/>
          <w:marRight w:val="0"/>
          <w:marTop w:val="0"/>
          <w:marBottom w:val="0"/>
          <w:divBdr>
            <w:top w:val="none" w:sz="0" w:space="0" w:color="auto"/>
            <w:left w:val="none" w:sz="0" w:space="0" w:color="auto"/>
            <w:bottom w:val="none" w:sz="0" w:space="0" w:color="auto"/>
            <w:right w:val="none" w:sz="0" w:space="0" w:color="auto"/>
          </w:divBdr>
        </w:div>
        <w:div w:id="188840164">
          <w:marLeft w:val="0"/>
          <w:marRight w:val="0"/>
          <w:marTop w:val="0"/>
          <w:marBottom w:val="0"/>
          <w:divBdr>
            <w:top w:val="none" w:sz="0" w:space="0" w:color="auto"/>
            <w:left w:val="none" w:sz="0" w:space="0" w:color="auto"/>
            <w:bottom w:val="none" w:sz="0" w:space="0" w:color="auto"/>
            <w:right w:val="none" w:sz="0" w:space="0" w:color="auto"/>
          </w:divBdr>
        </w:div>
        <w:div w:id="2119981286">
          <w:marLeft w:val="0"/>
          <w:marRight w:val="0"/>
          <w:marTop w:val="0"/>
          <w:marBottom w:val="0"/>
          <w:divBdr>
            <w:top w:val="none" w:sz="0" w:space="0" w:color="auto"/>
            <w:left w:val="none" w:sz="0" w:space="0" w:color="auto"/>
            <w:bottom w:val="none" w:sz="0" w:space="0" w:color="auto"/>
            <w:right w:val="none" w:sz="0" w:space="0" w:color="auto"/>
          </w:divBdr>
        </w:div>
        <w:div w:id="418212578">
          <w:marLeft w:val="0"/>
          <w:marRight w:val="0"/>
          <w:marTop w:val="0"/>
          <w:marBottom w:val="0"/>
          <w:divBdr>
            <w:top w:val="none" w:sz="0" w:space="0" w:color="auto"/>
            <w:left w:val="none" w:sz="0" w:space="0" w:color="auto"/>
            <w:bottom w:val="none" w:sz="0" w:space="0" w:color="auto"/>
            <w:right w:val="none" w:sz="0" w:space="0" w:color="auto"/>
          </w:divBdr>
        </w:div>
        <w:div w:id="385956206">
          <w:marLeft w:val="0"/>
          <w:marRight w:val="0"/>
          <w:marTop w:val="0"/>
          <w:marBottom w:val="0"/>
          <w:divBdr>
            <w:top w:val="none" w:sz="0" w:space="0" w:color="auto"/>
            <w:left w:val="none" w:sz="0" w:space="0" w:color="auto"/>
            <w:bottom w:val="none" w:sz="0" w:space="0" w:color="auto"/>
            <w:right w:val="none" w:sz="0" w:space="0" w:color="auto"/>
          </w:divBdr>
        </w:div>
        <w:div w:id="1411079407">
          <w:marLeft w:val="0"/>
          <w:marRight w:val="0"/>
          <w:marTop w:val="0"/>
          <w:marBottom w:val="0"/>
          <w:divBdr>
            <w:top w:val="none" w:sz="0" w:space="0" w:color="auto"/>
            <w:left w:val="none" w:sz="0" w:space="0" w:color="auto"/>
            <w:bottom w:val="none" w:sz="0" w:space="0" w:color="auto"/>
            <w:right w:val="none" w:sz="0" w:space="0" w:color="auto"/>
          </w:divBdr>
        </w:div>
        <w:div w:id="1778409649">
          <w:marLeft w:val="0"/>
          <w:marRight w:val="0"/>
          <w:marTop w:val="0"/>
          <w:marBottom w:val="0"/>
          <w:divBdr>
            <w:top w:val="none" w:sz="0" w:space="0" w:color="auto"/>
            <w:left w:val="none" w:sz="0" w:space="0" w:color="auto"/>
            <w:bottom w:val="none" w:sz="0" w:space="0" w:color="auto"/>
            <w:right w:val="none" w:sz="0" w:space="0" w:color="auto"/>
          </w:divBdr>
        </w:div>
        <w:div w:id="71854183">
          <w:marLeft w:val="0"/>
          <w:marRight w:val="0"/>
          <w:marTop w:val="0"/>
          <w:marBottom w:val="0"/>
          <w:divBdr>
            <w:top w:val="none" w:sz="0" w:space="0" w:color="auto"/>
            <w:left w:val="none" w:sz="0" w:space="0" w:color="auto"/>
            <w:bottom w:val="none" w:sz="0" w:space="0" w:color="auto"/>
            <w:right w:val="none" w:sz="0" w:space="0" w:color="auto"/>
          </w:divBdr>
        </w:div>
        <w:div w:id="1581595890">
          <w:marLeft w:val="0"/>
          <w:marRight w:val="0"/>
          <w:marTop w:val="0"/>
          <w:marBottom w:val="0"/>
          <w:divBdr>
            <w:top w:val="none" w:sz="0" w:space="0" w:color="auto"/>
            <w:left w:val="none" w:sz="0" w:space="0" w:color="auto"/>
            <w:bottom w:val="none" w:sz="0" w:space="0" w:color="auto"/>
            <w:right w:val="none" w:sz="0" w:space="0" w:color="auto"/>
          </w:divBdr>
        </w:div>
        <w:div w:id="945428748">
          <w:marLeft w:val="0"/>
          <w:marRight w:val="0"/>
          <w:marTop w:val="0"/>
          <w:marBottom w:val="0"/>
          <w:divBdr>
            <w:top w:val="none" w:sz="0" w:space="0" w:color="auto"/>
            <w:left w:val="none" w:sz="0" w:space="0" w:color="auto"/>
            <w:bottom w:val="none" w:sz="0" w:space="0" w:color="auto"/>
            <w:right w:val="none" w:sz="0" w:space="0" w:color="auto"/>
          </w:divBdr>
        </w:div>
        <w:div w:id="32274671">
          <w:marLeft w:val="0"/>
          <w:marRight w:val="0"/>
          <w:marTop w:val="0"/>
          <w:marBottom w:val="0"/>
          <w:divBdr>
            <w:top w:val="none" w:sz="0" w:space="0" w:color="auto"/>
            <w:left w:val="none" w:sz="0" w:space="0" w:color="auto"/>
            <w:bottom w:val="none" w:sz="0" w:space="0" w:color="auto"/>
            <w:right w:val="none" w:sz="0" w:space="0" w:color="auto"/>
          </w:divBdr>
        </w:div>
        <w:div w:id="565072444">
          <w:marLeft w:val="0"/>
          <w:marRight w:val="0"/>
          <w:marTop w:val="0"/>
          <w:marBottom w:val="0"/>
          <w:divBdr>
            <w:top w:val="none" w:sz="0" w:space="0" w:color="auto"/>
            <w:left w:val="none" w:sz="0" w:space="0" w:color="auto"/>
            <w:bottom w:val="none" w:sz="0" w:space="0" w:color="auto"/>
            <w:right w:val="none" w:sz="0" w:space="0" w:color="auto"/>
          </w:divBdr>
        </w:div>
        <w:div w:id="1967463060">
          <w:marLeft w:val="0"/>
          <w:marRight w:val="0"/>
          <w:marTop w:val="0"/>
          <w:marBottom w:val="0"/>
          <w:divBdr>
            <w:top w:val="none" w:sz="0" w:space="0" w:color="auto"/>
            <w:left w:val="none" w:sz="0" w:space="0" w:color="auto"/>
            <w:bottom w:val="none" w:sz="0" w:space="0" w:color="auto"/>
            <w:right w:val="none" w:sz="0" w:space="0" w:color="auto"/>
          </w:divBdr>
        </w:div>
        <w:div w:id="1095243771">
          <w:marLeft w:val="0"/>
          <w:marRight w:val="0"/>
          <w:marTop w:val="0"/>
          <w:marBottom w:val="0"/>
          <w:divBdr>
            <w:top w:val="none" w:sz="0" w:space="0" w:color="auto"/>
            <w:left w:val="none" w:sz="0" w:space="0" w:color="auto"/>
            <w:bottom w:val="none" w:sz="0" w:space="0" w:color="auto"/>
            <w:right w:val="none" w:sz="0" w:space="0" w:color="auto"/>
          </w:divBdr>
        </w:div>
        <w:div w:id="233244236">
          <w:marLeft w:val="0"/>
          <w:marRight w:val="0"/>
          <w:marTop w:val="0"/>
          <w:marBottom w:val="0"/>
          <w:divBdr>
            <w:top w:val="none" w:sz="0" w:space="0" w:color="auto"/>
            <w:left w:val="none" w:sz="0" w:space="0" w:color="auto"/>
            <w:bottom w:val="none" w:sz="0" w:space="0" w:color="auto"/>
            <w:right w:val="none" w:sz="0" w:space="0" w:color="auto"/>
          </w:divBdr>
        </w:div>
        <w:div w:id="222765285">
          <w:marLeft w:val="0"/>
          <w:marRight w:val="0"/>
          <w:marTop w:val="0"/>
          <w:marBottom w:val="0"/>
          <w:divBdr>
            <w:top w:val="none" w:sz="0" w:space="0" w:color="auto"/>
            <w:left w:val="none" w:sz="0" w:space="0" w:color="auto"/>
            <w:bottom w:val="none" w:sz="0" w:space="0" w:color="auto"/>
            <w:right w:val="none" w:sz="0" w:space="0" w:color="auto"/>
          </w:divBdr>
        </w:div>
        <w:div w:id="2135518056">
          <w:marLeft w:val="0"/>
          <w:marRight w:val="0"/>
          <w:marTop w:val="0"/>
          <w:marBottom w:val="0"/>
          <w:divBdr>
            <w:top w:val="none" w:sz="0" w:space="0" w:color="auto"/>
            <w:left w:val="none" w:sz="0" w:space="0" w:color="auto"/>
            <w:bottom w:val="none" w:sz="0" w:space="0" w:color="auto"/>
            <w:right w:val="none" w:sz="0" w:space="0" w:color="auto"/>
          </w:divBdr>
        </w:div>
        <w:div w:id="267082702">
          <w:marLeft w:val="0"/>
          <w:marRight w:val="0"/>
          <w:marTop w:val="0"/>
          <w:marBottom w:val="0"/>
          <w:divBdr>
            <w:top w:val="none" w:sz="0" w:space="0" w:color="auto"/>
            <w:left w:val="none" w:sz="0" w:space="0" w:color="auto"/>
            <w:bottom w:val="none" w:sz="0" w:space="0" w:color="auto"/>
            <w:right w:val="none" w:sz="0" w:space="0" w:color="auto"/>
          </w:divBdr>
        </w:div>
        <w:div w:id="235477694">
          <w:marLeft w:val="0"/>
          <w:marRight w:val="0"/>
          <w:marTop w:val="0"/>
          <w:marBottom w:val="0"/>
          <w:divBdr>
            <w:top w:val="none" w:sz="0" w:space="0" w:color="auto"/>
            <w:left w:val="none" w:sz="0" w:space="0" w:color="auto"/>
            <w:bottom w:val="none" w:sz="0" w:space="0" w:color="auto"/>
            <w:right w:val="none" w:sz="0" w:space="0" w:color="auto"/>
          </w:divBdr>
        </w:div>
        <w:div w:id="2015843401">
          <w:marLeft w:val="0"/>
          <w:marRight w:val="0"/>
          <w:marTop w:val="0"/>
          <w:marBottom w:val="0"/>
          <w:divBdr>
            <w:top w:val="none" w:sz="0" w:space="0" w:color="auto"/>
            <w:left w:val="none" w:sz="0" w:space="0" w:color="auto"/>
            <w:bottom w:val="none" w:sz="0" w:space="0" w:color="auto"/>
            <w:right w:val="none" w:sz="0" w:space="0" w:color="auto"/>
          </w:divBdr>
        </w:div>
        <w:div w:id="356322051">
          <w:marLeft w:val="0"/>
          <w:marRight w:val="0"/>
          <w:marTop w:val="0"/>
          <w:marBottom w:val="0"/>
          <w:divBdr>
            <w:top w:val="none" w:sz="0" w:space="0" w:color="auto"/>
            <w:left w:val="none" w:sz="0" w:space="0" w:color="auto"/>
            <w:bottom w:val="none" w:sz="0" w:space="0" w:color="auto"/>
            <w:right w:val="none" w:sz="0" w:space="0" w:color="auto"/>
          </w:divBdr>
        </w:div>
        <w:div w:id="1104767704">
          <w:marLeft w:val="0"/>
          <w:marRight w:val="0"/>
          <w:marTop w:val="500"/>
          <w:marBottom w:val="0"/>
          <w:divBdr>
            <w:top w:val="none" w:sz="0" w:space="0" w:color="auto"/>
            <w:left w:val="none" w:sz="0" w:space="0" w:color="auto"/>
            <w:bottom w:val="none" w:sz="0" w:space="0" w:color="auto"/>
            <w:right w:val="none" w:sz="0" w:space="0" w:color="auto"/>
          </w:divBdr>
        </w:div>
      </w:divsChild>
    </w:div>
    <w:div w:id="282078251">
      <w:bodyDiv w:val="1"/>
      <w:marLeft w:val="0"/>
      <w:marRight w:val="0"/>
      <w:marTop w:val="0"/>
      <w:marBottom w:val="0"/>
      <w:divBdr>
        <w:top w:val="none" w:sz="0" w:space="0" w:color="auto"/>
        <w:left w:val="none" w:sz="0" w:space="0" w:color="auto"/>
        <w:bottom w:val="none" w:sz="0" w:space="0" w:color="auto"/>
        <w:right w:val="none" w:sz="0" w:space="0" w:color="auto"/>
      </w:divBdr>
    </w:div>
    <w:div w:id="351612582">
      <w:bodyDiv w:val="1"/>
      <w:marLeft w:val="0"/>
      <w:marRight w:val="0"/>
      <w:marTop w:val="0"/>
      <w:marBottom w:val="0"/>
      <w:divBdr>
        <w:top w:val="none" w:sz="0" w:space="0" w:color="auto"/>
        <w:left w:val="none" w:sz="0" w:space="0" w:color="auto"/>
        <w:bottom w:val="none" w:sz="0" w:space="0" w:color="auto"/>
        <w:right w:val="none" w:sz="0" w:space="0" w:color="auto"/>
      </w:divBdr>
    </w:div>
    <w:div w:id="403837365">
      <w:marLeft w:val="0"/>
      <w:marRight w:val="0"/>
      <w:marTop w:val="0"/>
      <w:marBottom w:val="0"/>
      <w:divBdr>
        <w:top w:val="none" w:sz="0" w:space="0" w:color="auto"/>
        <w:left w:val="none" w:sz="0" w:space="0" w:color="auto"/>
        <w:bottom w:val="none" w:sz="0" w:space="0" w:color="auto"/>
        <w:right w:val="none" w:sz="0" w:space="0" w:color="auto"/>
      </w:divBdr>
    </w:div>
    <w:div w:id="711881173">
      <w:bodyDiv w:val="1"/>
      <w:marLeft w:val="0"/>
      <w:marRight w:val="0"/>
      <w:marTop w:val="0"/>
      <w:marBottom w:val="0"/>
      <w:divBdr>
        <w:top w:val="none" w:sz="0" w:space="0" w:color="auto"/>
        <w:left w:val="none" w:sz="0" w:space="0" w:color="auto"/>
        <w:bottom w:val="none" w:sz="0" w:space="0" w:color="auto"/>
        <w:right w:val="none" w:sz="0" w:space="0" w:color="auto"/>
      </w:divBdr>
    </w:div>
    <w:div w:id="934750328">
      <w:bodyDiv w:val="1"/>
      <w:marLeft w:val="0"/>
      <w:marRight w:val="0"/>
      <w:marTop w:val="0"/>
      <w:marBottom w:val="0"/>
      <w:divBdr>
        <w:top w:val="none" w:sz="0" w:space="0" w:color="auto"/>
        <w:left w:val="none" w:sz="0" w:space="0" w:color="auto"/>
        <w:bottom w:val="none" w:sz="0" w:space="0" w:color="auto"/>
        <w:right w:val="none" w:sz="0" w:space="0" w:color="auto"/>
      </w:divBdr>
    </w:div>
    <w:div w:id="1215972788">
      <w:bodyDiv w:val="1"/>
      <w:marLeft w:val="0"/>
      <w:marRight w:val="0"/>
      <w:marTop w:val="0"/>
      <w:marBottom w:val="0"/>
      <w:divBdr>
        <w:top w:val="none" w:sz="0" w:space="0" w:color="auto"/>
        <w:left w:val="none" w:sz="0" w:space="0" w:color="auto"/>
        <w:bottom w:val="none" w:sz="0" w:space="0" w:color="auto"/>
        <w:right w:val="none" w:sz="0" w:space="0" w:color="auto"/>
      </w:divBdr>
    </w:div>
    <w:div w:id="1289093900">
      <w:bodyDiv w:val="1"/>
      <w:marLeft w:val="0"/>
      <w:marRight w:val="0"/>
      <w:marTop w:val="0"/>
      <w:marBottom w:val="0"/>
      <w:divBdr>
        <w:top w:val="none" w:sz="0" w:space="0" w:color="auto"/>
        <w:left w:val="none" w:sz="0" w:space="0" w:color="auto"/>
        <w:bottom w:val="none" w:sz="0" w:space="0" w:color="auto"/>
        <w:right w:val="none" w:sz="0" w:space="0" w:color="auto"/>
      </w:divBdr>
    </w:div>
    <w:div w:id="1365323908">
      <w:bodyDiv w:val="1"/>
      <w:marLeft w:val="0"/>
      <w:marRight w:val="0"/>
      <w:marTop w:val="0"/>
      <w:marBottom w:val="0"/>
      <w:divBdr>
        <w:top w:val="none" w:sz="0" w:space="0" w:color="auto"/>
        <w:left w:val="none" w:sz="0" w:space="0" w:color="auto"/>
        <w:bottom w:val="none" w:sz="0" w:space="0" w:color="auto"/>
        <w:right w:val="none" w:sz="0" w:space="0" w:color="auto"/>
      </w:divBdr>
    </w:div>
    <w:div w:id="1373844412">
      <w:bodyDiv w:val="1"/>
      <w:marLeft w:val="0"/>
      <w:marRight w:val="0"/>
      <w:marTop w:val="0"/>
      <w:marBottom w:val="0"/>
      <w:divBdr>
        <w:top w:val="none" w:sz="0" w:space="0" w:color="auto"/>
        <w:left w:val="none" w:sz="0" w:space="0" w:color="auto"/>
        <w:bottom w:val="none" w:sz="0" w:space="0" w:color="auto"/>
        <w:right w:val="none" w:sz="0" w:space="0" w:color="auto"/>
      </w:divBdr>
    </w:div>
    <w:div w:id="1521627949">
      <w:bodyDiv w:val="1"/>
      <w:marLeft w:val="0"/>
      <w:marRight w:val="0"/>
      <w:marTop w:val="0"/>
      <w:marBottom w:val="0"/>
      <w:divBdr>
        <w:top w:val="none" w:sz="0" w:space="0" w:color="auto"/>
        <w:left w:val="none" w:sz="0" w:space="0" w:color="auto"/>
        <w:bottom w:val="none" w:sz="0" w:space="0" w:color="auto"/>
        <w:right w:val="none" w:sz="0" w:space="0" w:color="auto"/>
      </w:divBdr>
    </w:div>
    <w:div w:id="1595429833">
      <w:bodyDiv w:val="1"/>
      <w:marLeft w:val="0"/>
      <w:marRight w:val="0"/>
      <w:marTop w:val="0"/>
      <w:marBottom w:val="0"/>
      <w:divBdr>
        <w:top w:val="none" w:sz="0" w:space="0" w:color="auto"/>
        <w:left w:val="none" w:sz="0" w:space="0" w:color="auto"/>
        <w:bottom w:val="none" w:sz="0" w:space="0" w:color="auto"/>
        <w:right w:val="none" w:sz="0" w:space="0" w:color="auto"/>
      </w:divBdr>
    </w:div>
    <w:div w:id="1608539373">
      <w:bodyDiv w:val="1"/>
      <w:marLeft w:val="0"/>
      <w:marRight w:val="0"/>
      <w:marTop w:val="0"/>
      <w:marBottom w:val="0"/>
      <w:divBdr>
        <w:top w:val="none" w:sz="0" w:space="0" w:color="auto"/>
        <w:left w:val="none" w:sz="0" w:space="0" w:color="auto"/>
        <w:bottom w:val="none" w:sz="0" w:space="0" w:color="auto"/>
        <w:right w:val="none" w:sz="0" w:space="0" w:color="auto"/>
      </w:divBdr>
    </w:div>
    <w:div w:id="1695765239">
      <w:bodyDiv w:val="1"/>
      <w:marLeft w:val="0"/>
      <w:marRight w:val="0"/>
      <w:marTop w:val="0"/>
      <w:marBottom w:val="0"/>
      <w:divBdr>
        <w:top w:val="none" w:sz="0" w:space="0" w:color="auto"/>
        <w:left w:val="none" w:sz="0" w:space="0" w:color="auto"/>
        <w:bottom w:val="none" w:sz="0" w:space="0" w:color="auto"/>
        <w:right w:val="none" w:sz="0" w:space="0" w:color="auto"/>
      </w:divBdr>
    </w:div>
    <w:div w:id="1898200474">
      <w:bodyDiv w:val="1"/>
      <w:marLeft w:val="0"/>
      <w:marRight w:val="0"/>
      <w:marTop w:val="0"/>
      <w:marBottom w:val="0"/>
      <w:divBdr>
        <w:top w:val="none" w:sz="0" w:space="0" w:color="auto"/>
        <w:left w:val="none" w:sz="0" w:space="0" w:color="auto"/>
        <w:bottom w:val="none" w:sz="0" w:space="0" w:color="auto"/>
        <w:right w:val="none" w:sz="0" w:space="0" w:color="auto"/>
      </w:divBdr>
    </w:div>
    <w:div w:id="1954089308">
      <w:bodyDiv w:val="1"/>
      <w:marLeft w:val="0"/>
      <w:marRight w:val="0"/>
      <w:marTop w:val="0"/>
      <w:marBottom w:val="0"/>
      <w:divBdr>
        <w:top w:val="none" w:sz="0" w:space="0" w:color="auto"/>
        <w:left w:val="none" w:sz="0" w:space="0" w:color="auto"/>
        <w:bottom w:val="none" w:sz="0" w:space="0" w:color="auto"/>
        <w:right w:val="none" w:sz="0" w:space="0" w:color="auto"/>
      </w:divBdr>
    </w:div>
    <w:div w:id="1984508363">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styles" Target="styles.xml"/><Relationship Id="rId13" Type="http://schemas.openxmlformats.org/officeDocument/2006/relationships/image" Target="media/image1.png"/><Relationship Id="rId18" Type="http://schemas.openxmlformats.org/officeDocument/2006/relationships/hyperlink" Target="https://oasprap.qu.edu.qa:8443/oas/faces/birt/birt_annual_report_tables.xhtml" TargetMode="External"/><Relationship Id="rId3" Type="http://schemas.openxmlformats.org/officeDocument/2006/relationships/customXml" Target="../customXml/item3.xml"/><Relationship Id="rId21" Type="http://schemas.openxmlformats.org/officeDocument/2006/relationships/footer" Target="footer3.xml"/><Relationship Id="rId7" Type="http://schemas.openxmlformats.org/officeDocument/2006/relationships/numbering" Target="numbering.xml"/><Relationship Id="rId12" Type="http://schemas.openxmlformats.org/officeDocument/2006/relationships/endnotes" Target="endnotes.xml"/><Relationship Id="rId17" Type="http://schemas.openxmlformats.org/officeDocument/2006/relationships/header" Target="header2.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footer" Target="footer2.xml"/><Relationship Id="rId20" Type="http://schemas.openxmlformats.org/officeDocument/2006/relationships/hyperlink" Target="https://enjaz.qu.edu.qa" TargetMode="Externa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footnotes" Target="footnotes.xml"/><Relationship Id="rId24" Type="http://schemas.openxmlformats.org/officeDocument/2006/relationships/glossaryDocument" Target="glossary/document.xml"/><Relationship Id="rId5" Type="http://schemas.openxmlformats.org/officeDocument/2006/relationships/customXml" Target="../customXml/item5.xml"/><Relationship Id="rId15" Type="http://schemas.openxmlformats.org/officeDocument/2006/relationships/footer" Target="footer1.xml"/><Relationship Id="rId23" Type="http://schemas.openxmlformats.org/officeDocument/2006/relationships/fontTable" Target="fontTable.xml"/><Relationship Id="rId10" Type="http://schemas.openxmlformats.org/officeDocument/2006/relationships/webSettings" Target="webSettings.xml"/><Relationship Id="rId19" Type="http://schemas.openxmlformats.org/officeDocument/2006/relationships/hyperlink" Target="http://www.qu.edu.qa/offices/vpaa/aqa/learning_outcome_assessment" TargetMode="External"/><Relationship Id="rId4" Type="http://schemas.openxmlformats.org/officeDocument/2006/relationships/customXml" Target="../customXml/item4.xml"/><Relationship Id="rId9" Type="http://schemas.openxmlformats.org/officeDocument/2006/relationships/settings" Target="settings.xml"/><Relationship Id="rId14" Type="http://schemas.openxmlformats.org/officeDocument/2006/relationships/header" Target="header1.xml"/><Relationship Id="rId22" Type="http://schemas.openxmlformats.org/officeDocument/2006/relationships/header" Target="header3.xm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EA5A4C288A2548B5B614140B0A745C6E"/>
        <w:category>
          <w:name w:val="General"/>
          <w:gallery w:val="placeholder"/>
        </w:category>
        <w:types>
          <w:type w:val="bbPlcHdr"/>
        </w:types>
        <w:behaviors>
          <w:behavior w:val="content"/>
        </w:behaviors>
        <w:guid w:val="{0620F0F2-71CA-45C6-9013-4639494FBD94}"/>
      </w:docPartPr>
      <w:docPartBody>
        <w:p w:rsidR="000A0FC8" w:rsidRDefault="005A17DA">
          <w:r w:rsidRPr="00182F64">
            <w:rPr>
              <w:rStyle w:val="PlaceholderText"/>
            </w:rPr>
            <w:t>[Comments]</w:t>
          </w:r>
        </w:p>
      </w:docPartBody>
    </w:docPart>
    <w:docPart>
      <w:docPartPr>
        <w:name w:val="25E2491FFB65470EA16E0F7206050693"/>
        <w:category>
          <w:name w:val="General"/>
          <w:gallery w:val="placeholder"/>
        </w:category>
        <w:types>
          <w:type w:val="bbPlcHdr"/>
        </w:types>
        <w:behaviors>
          <w:behavior w:val="content"/>
        </w:behaviors>
        <w:guid w:val="{5F70E377-A413-43FC-95B1-BCD191BED2A2}"/>
      </w:docPartPr>
      <w:docPartBody>
        <w:p w:rsidR="000A0FC8" w:rsidRDefault="005A17DA" w:rsidP="005A17DA">
          <w:pPr>
            <w:pStyle w:val="25E2491FFB65470EA16E0F7206050693"/>
          </w:pPr>
          <w:r w:rsidRPr="00182F64">
            <w:rPr>
              <w:rStyle w:val="PlaceholderText"/>
            </w:rPr>
            <w:t>[Company]</w:t>
          </w:r>
        </w:p>
      </w:docPartBody>
    </w:docPart>
    <w:docPart>
      <w:docPartPr>
        <w:name w:val="8E522055A7BF496A9B61C84BA4FB5E2B"/>
        <w:category>
          <w:name w:val="General"/>
          <w:gallery w:val="placeholder"/>
        </w:category>
        <w:types>
          <w:type w:val="bbPlcHdr"/>
        </w:types>
        <w:behaviors>
          <w:behavior w:val="content"/>
        </w:behaviors>
        <w:guid w:val="{68E5E011-A6FC-4273-9F33-C231DEC06886}"/>
      </w:docPartPr>
      <w:docPartBody>
        <w:p w:rsidR="000A0FC8" w:rsidRDefault="005A17DA" w:rsidP="005A17DA">
          <w:pPr>
            <w:pStyle w:val="8E522055A7BF496A9B61C84BA4FB5E2B"/>
          </w:pPr>
          <w:r w:rsidRPr="00182F64">
            <w:rPr>
              <w:rStyle w:val="PlaceholderText"/>
            </w:rPr>
            <w:t>[Comments]</w:t>
          </w:r>
        </w:p>
      </w:docPartBody>
    </w:docPart>
    <w:docPart>
      <w:docPartPr>
        <w:name w:val="16A2A3B733B64E78B20D4F6F66703C2B"/>
        <w:category>
          <w:name w:val="General"/>
          <w:gallery w:val="placeholder"/>
        </w:category>
        <w:types>
          <w:type w:val="bbPlcHdr"/>
        </w:types>
        <w:behaviors>
          <w:behavior w:val="content"/>
        </w:behaviors>
        <w:guid w:val="{97EC5E4A-446B-4BB8-9065-4CA8466B1B04}"/>
      </w:docPartPr>
      <w:docPartBody>
        <w:p w:rsidR="000A0FC8" w:rsidRDefault="005A17DA">
          <w:r w:rsidRPr="00182F64">
            <w:rPr>
              <w:rStyle w:val="PlaceholderText"/>
            </w:rPr>
            <w:t>[Company]</w:t>
          </w:r>
        </w:p>
      </w:docPartBody>
    </w:docPart>
    <w:docPart>
      <w:docPartPr>
        <w:name w:val="C5AD3E76863349848FFF893DD1128C3A"/>
        <w:category>
          <w:name w:val="General"/>
          <w:gallery w:val="placeholder"/>
        </w:category>
        <w:types>
          <w:type w:val="bbPlcHdr"/>
        </w:types>
        <w:behaviors>
          <w:behavior w:val="content"/>
        </w:behaviors>
        <w:guid w:val="{61A33F21-B59F-40AD-A45B-A4FD88B31BDE}"/>
      </w:docPartPr>
      <w:docPartBody>
        <w:p w:rsidR="000A0FC8" w:rsidRDefault="005A17DA" w:rsidP="005A17DA">
          <w:pPr>
            <w:pStyle w:val="C5AD3E76863349848FFF893DD1128C3A"/>
          </w:pPr>
          <w:r w:rsidRPr="00182F64">
            <w:rPr>
              <w:rStyle w:val="PlaceholderText"/>
            </w:rPr>
            <w:t>[Company]</w:t>
          </w:r>
        </w:p>
      </w:docPartBody>
    </w:docPart>
    <w:docPart>
      <w:docPartPr>
        <w:name w:val="7FF382AC113B41D9A82089AFCD116E50"/>
        <w:category>
          <w:name w:val="General"/>
          <w:gallery w:val="placeholder"/>
        </w:category>
        <w:types>
          <w:type w:val="bbPlcHdr"/>
        </w:types>
        <w:behaviors>
          <w:behavior w:val="content"/>
        </w:behaviors>
        <w:guid w:val="{42B0DE5A-C453-4CCE-AA0A-41C2A4AAD6AA}"/>
      </w:docPartPr>
      <w:docPartBody>
        <w:p w:rsidR="000A0FC8" w:rsidRDefault="005A17DA">
          <w:r w:rsidRPr="00182F64">
            <w:rPr>
              <w:rStyle w:val="PlaceholderText"/>
            </w:rPr>
            <w:t>[Manager]</w:t>
          </w:r>
        </w:p>
      </w:docPartBody>
    </w:docPart>
    <w:docPart>
      <w:docPartPr>
        <w:name w:val="52BF02F9F88745FDB1B1CC9794E915EE"/>
        <w:category>
          <w:name w:val="General"/>
          <w:gallery w:val="placeholder"/>
        </w:category>
        <w:types>
          <w:type w:val="bbPlcHdr"/>
        </w:types>
        <w:behaviors>
          <w:behavior w:val="content"/>
        </w:behaviors>
        <w:guid w:val="{5F9BF7DB-5E56-4FDF-B5C0-D9DD9259A49F}"/>
      </w:docPartPr>
      <w:docPartBody>
        <w:p w:rsidR="000A0FC8" w:rsidRDefault="005A17DA">
          <w:r w:rsidRPr="00182F64">
            <w:rPr>
              <w:rStyle w:val="PlaceholderText"/>
            </w:rPr>
            <w:t>[Manager]</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000247B" w:usb2="00000009" w:usb3="00000000" w:csb0="000001FF" w:csb1="00000000"/>
  </w:font>
  <w:font w:name="Calibri Light">
    <w:panose1 w:val="020F0302020204030204"/>
    <w:charset w:val="00"/>
    <w:family w:val="swiss"/>
    <w:pitch w:val="variable"/>
    <w:sig w:usb0="E4002EFF" w:usb1="C0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Traditional Arabic">
    <w:panose1 w:val="02020603050405020304"/>
    <w:charset w:val="00"/>
    <w:family w:val="roman"/>
    <w:pitch w:val="variable"/>
    <w:sig w:usb0="00002003" w:usb1="80000000" w:usb2="00000008" w:usb3="00000000" w:csb0="00000041" w:csb1="00000000"/>
  </w:font>
  <w:font w:name="Tahoma">
    <w:panose1 w:val="020B0604030504040204"/>
    <w:charset w:val="00"/>
    <w:family w:val="swiss"/>
    <w:pitch w:val="variable"/>
    <w:sig w:usb0="E1002EFF" w:usb1="C000605B" w:usb2="00000029" w:usb3="00000000" w:csb0="000101FF" w:csb1="00000000"/>
  </w:font>
  <w:font w:name="Segoe UI">
    <w:panose1 w:val="020B0502040204020203"/>
    <w:charset w:val="00"/>
    <w:family w:val="swiss"/>
    <w:pitch w:val="variable"/>
    <w:sig w:usb0="E4002EFF" w:usb1="C000E47F" w:usb2="00000009" w:usb3="00000000" w:csb0="000001FF" w:csb1="00000000"/>
  </w:font>
  <w:font w:name="Roboto">
    <w:altName w:val="Times New Roman"/>
    <w:charset w:val="00"/>
    <w:family w:val="auto"/>
    <w:pitch w:val="variable"/>
    <w:sig w:usb0="E0000AFF" w:usb1="5000217F" w:usb2="00000021" w:usb3="00000000" w:csb0="0000019F" w:csb1="00000000"/>
  </w:font>
  <w:font w:name="Cambria Math">
    <w:panose1 w:val="02040503050406030204"/>
    <w:charset w:val="00"/>
    <w:family w:val="roman"/>
    <w:pitch w:val="variable"/>
    <w:sig w:usb0="E00006FF" w:usb1="420024FF" w:usb2="02000000" w:usb3="00000000" w:csb0="0000019F" w:csb1="00000000"/>
  </w:font>
  <w:font w:name="Batang">
    <w:altName w:val="바탕"/>
    <w:panose1 w:val="02030600000101010101"/>
    <w:charset w:val="81"/>
    <w:family w:val="roman"/>
    <w:pitch w:val="variable"/>
    <w:sig w:usb0="B00002AF" w:usb1="69D77CFB" w:usb2="00000030" w:usb3="00000000" w:csb0="0008009F"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5A17DA"/>
    <w:rsid w:val="000A0FC8"/>
    <w:rsid w:val="00137151"/>
    <w:rsid w:val="00197883"/>
    <w:rsid w:val="002F133E"/>
    <w:rsid w:val="003010B7"/>
    <w:rsid w:val="00513773"/>
    <w:rsid w:val="005826F4"/>
    <w:rsid w:val="005A17DA"/>
    <w:rsid w:val="006831CA"/>
    <w:rsid w:val="0081782E"/>
    <w:rsid w:val="008F41F1"/>
    <w:rsid w:val="00BF0FA3"/>
    <w:rsid w:val="00C65CEA"/>
    <w:rsid w:val="00D20112"/>
    <w:rsid w:val="00D3293E"/>
    <w:rsid w:val="00D9706D"/>
    <w:rsid w:val="00FF27B8"/>
  </w:rsids>
  <m:mathPr>
    <m:mathFont m:val="Cambria Math"/>
    <m:brkBin m:val="before"/>
    <m:brkBinSub m:val="--"/>
    <m:smallFrac m:val="0"/>
    <m:dispDef/>
    <m:lMargin m:val="0"/>
    <m:rMargin m:val="0"/>
    <m:defJc m:val="centerGroup"/>
    <m:wrapIndent m:val="1440"/>
    <m:intLim m:val="subSup"/>
    <m:naryLim m:val="undOvr"/>
  </m:mathPr>
  <w:themeFontLang w:val="en-US"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US"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5A17DA"/>
    <w:rPr>
      <w:color w:val="808080"/>
    </w:rPr>
  </w:style>
  <w:style w:type="paragraph" w:customStyle="1" w:styleId="25E2491FFB65470EA16E0F7206050693">
    <w:name w:val="25E2491FFB65470EA16E0F7206050693"/>
    <w:rsid w:val="005A17DA"/>
  </w:style>
  <w:style w:type="paragraph" w:customStyle="1" w:styleId="8E522055A7BF496A9B61C84BA4FB5E2B">
    <w:name w:val="8E522055A7BF496A9B61C84BA4FB5E2B"/>
    <w:rsid w:val="005A17DA"/>
  </w:style>
  <w:style w:type="paragraph" w:customStyle="1" w:styleId="C5AD3E76863349848FFF893DD1128C3A">
    <w:name w:val="C5AD3E76863349848FFF893DD1128C3A"/>
    <w:rsid w:val="005A17DA"/>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CoverPageProperties xmlns="http://schemas.microsoft.com/office/2006/coverPageProps">
  <PublishDate>Submission Date</PublishDate>
  <Abstract/>
  <CompanyAddress/>
  <CompanyPhone/>
  <CompanyFax/>
  <CompanyEmail/>
</CoverPageProperties>
</file>

<file path=customXml/item2.xml><?xml version="1.0" encoding="utf-8"?>
<b:Sources xmlns:b="http://schemas.openxmlformats.org/officeDocument/2006/bibliography" xmlns="http://schemas.openxmlformats.org/officeDocument/2006/bibliography" SelectedStyle="\APASixthEditionOfficeOnline.xsl" StyleName="APA" Version="6"/>
</file>

<file path=customXml/item3.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4.xml><?xml version="1.0" encoding="utf-8"?>
<p:properties xmlns:p="http://schemas.microsoft.com/office/2006/metadata/properties" xmlns:xsi="http://www.w3.org/2001/XMLSchema-instance" xmlns:pc="http://schemas.microsoft.com/office/infopath/2007/PartnerControls">
  <documentManagement>
    <_dlc_DocId xmlns="4595ca7b-3a15-4971-af5f-cadc29c03e04">QPT3VHF6MKWP-1127972747-10</_dlc_DocId>
    <_dlc_DocIdUrl xmlns="4595ca7b-3a15-4971-af5f-cadc29c03e04">
      <Url>https://qataruniversity-prd.qu.edu.qa/en-us/Research/graduate-studies/academics/_layouts/15/DocIdRedir.aspx?ID=QPT3VHF6MKWP-1127972747-10</Url>
      <Description>QPT3VHF6MKWP-1127972747-10</Description>
    </_dlc_DocIdUrl>
    <PublishingExpirationDate xmlns="http://schemas.microsoft.com/sharepoint/v3" xsi:nil="true"/>
    <PublishingStartDate xmlns="http://schemas.microsoft.com/sharepoint/v3" xsi:nil="true"/>
  </documentManagement>
</p:properties>
</file>

<file path=customXml/item5.xml><?xml version="1.0" encoding="utf-8"?>
<ct:contentTypeSchema xmlns:ct="http://schemas.microsoft.com/office/2006/metadata/contentType" xmlns:ma="http://schemas.microsoft.com/office/2006/metadata/properties/metaAttributes" ct:_="" ma:_="" ma:contentTypeName="Document" ma:contentTypeID="0x0101006F40E80EC532CF468B1F398DF0F33104" ma:contentTypeVersion="11" ma:contentTypeDescription="Create a new document." ma:contentTypeScope="" ma:versionID="fe3c70be9f78ddb8f0ed2c809ae745b7">
  <xsd:schema xmlns:xsd="http://www.w3.org/2001/XMLSchema" xmlns:xs="http://www.w3.org/2001/XMLSchema" xmlns:p="http://schemas.microsoft.com/office/2006/metadata/properties" xmlns:ns1="http://schemas.microsoft.com/sharepoint/v3" xmlns:ns2="4595ca7b-3a15-4971-af5f-cadc29c03e04" targetNamespace="http://schemas.microsoft.com/office/2006/metadata/properties" ma:root="true" ma:fieldsID="f977787f8c3d9ab89e48cae491882ca4" ns1:_="" ns2:_="">
    <xsd:import namespace="http://schemas.microsoft.com/sharepoint/v3"/>
    <xsd:import namespace="4595ca7b-3a15-4971-af5f-cadc29c03e04"/>
    <xsd:element name="properties">
      <xsd:complexType>
        <xsd:sequence>
          <xsd:element name="documentManagement">
            <xsd:complexType>
              <xsd:all>
                <xsd:element ref="ns1:PublishingStartDate" minOccurs="0"/>
                <xsd:element ref="ns1:PublishingExpirationDate" minOccurs="0"/>
                <xsd:element ref="ns2:_dlc_DocId" minOccurs="0"/>
                <xsd:element ref="ns2:_dlc_DocIdUrl" minOccurs="0"/>
                <xsd:element ref="ns2: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PublishingStartDate" ma:index="8" nillable="true" ma:displayName="Scheduling Start Date" ma:description="Scheduling Start Date is a site column created by the Publishing feature. It is used to specify the date and time on which this page will first appear to site visitors." ma:internalName="PublishingStartDate">
      <xsd:simpleType>
        <xsd:restriction base="dms:Unknown"/>
      </xsd:simpleType>
    </xsd:element>
    <xsd:element name="PublishingExpirationDate" ma:index="9" nillable="true" ma:displayName="Scheduling End Date" ma:description="Scheduling End Date is a site column created by the Publishing feature. It is used to specify the date and time on which this page will no longer appear to site visitors." ma:internalName="PublishingExpirationDat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4595ca7b-3a15-4971-af5f-cadc29c03e04" elementFormDefault="qualified">
    <xsd:import namespace="http://schemas.microsoft.com/office/2006/documentManagement/types"/>
    <xsd:import namespace="http://schemas.microsoft.com/office/infopath/2007/PartnerControls"/>
    <xsd:element name="_dlc_DocId" ma:index="10" nillable="true" ma:displayName="Document ID Value" ma:description="The value of the document ID assigned to this item." ma:internalName="_dlc_DocId" ma:readOnly="true">
      <xsd:simpleType>
        <xsd:restriction base="dms:Text"/>
      </xsd:simpleType>
    </xsd:element>
    <xsd:element name="_dlc_DocIdUrl" ma:index="11"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2" nillable="true" ma:displayName="Persist ID" ma:description="Keep ID on add."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6.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DC6FDACE-B304-428F-8FF8-D1634783BCF2}">
  <ds:schemaRefs>
    <ds:schemaRef ds:uri="http://schemas.openxmlformats.org/officeDocument/2006/bibliography"/>
  </ds:schemaRefs>
</ds:datastoreItem>
</file>

<file path=customXml/itemProps3.xml><?xml version="1.0" encoding="utf-8"?>
<ds:datastoreItem xmlns:ds="http://schemas.openxmlformats.org/officeDocument/2006/customXml" ds:itemID="{EB8A0E18-9AD0-4980-9A2E-EE100FE4AD8F}">
  <ds:schemaRefs>
    <ds:schemaRef ds:uri="http://schemas.microsoft.com/sharepoint/events"/>
  </ds:schemaRefs>
</ds:datastoreItem>
</file>

<file path=customXml/itemProps4.xml><?xml version="1.0" encoding="utf-8"?>
<ds:datastoreItem xmlns:ds="http://schemas.openxmlformats.org/officeDocument/2006/customXml" ds:itemID="{13E66160-C231-4A6F-9DE4-2FDFF9487386}">
  <ds:schemaRefs>
    <ds:schemaRef ds:uri="http://schemas.microsoft.com/office/2006/metadata/properties"/>
    <ds:schemaRef ds:uri="http://schemas.microsoft.com/office/infopath/2007/PartnerControls"/>
    <ds:schemaRef ds:uri="4595ca7b-3a15-4971-af5f-cadc29c03e04"/>
  </ds:schemaRefs>
</ds:datastoreItem>
</file>

<file path=customXml/itemProps5.xml><?xml version="1.0" encoding="utf-8"?>
<ds:datastoreItem xmlns:ds="http://schemas.openxmlformats.org/officeDocument/2006/customXml" ds:itemID="{6B8E4A57-6556-453E-8E9B-04050146ADD7}"/>
</file>

<file path=customXml/itemProps6.xml><?xml version="1.0" encoding="utf-8"?>
<ds:datastoreItem xmlns:ds="http://schemas.openxmlformats.org/officeDocument/2006/customXml" ds:itemID="{A3D12AC7-12AA-49BB-9EB6-BB9389D440A6}">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Normal</Template>
  <TotalTime>9</TotalTime>
  <Pages>15</Pages>
  <Words>3178</Words>
  <Characters>18119</Characters>
  <Application>Microsoft Office Word</Application>
  <DocSecurity>0</DocSecurity>
  <Lines>150</Lines>
  <Paragraphs>42</Paragraphs>
  <ScaleCrop>false</ScaleCrop>
  <HeadingPairs>
    <vt:vector size="2" baseType="variant">
      <vt:variant>
        <vt:lpstr>Title</vt:lpstr>
      </vt:variant>
      <vt:variant>
        <vt:i4>1</vt:i4>
      </vt:variant>
    </vt:vector>
  </HeadingPairs>
  <TitlesOfParts>
    <vt:vector size="1" baseType="lpstr">
      <vt:lpstr>QU ASSESSMENT REPORT TEMPLATE</vt:lpstr>
    </vt:vector>
  </TitlesOfParts>
  <Manager>Program Name</Manager>
  <Company>College Name</Company>
  <LinksUpToDate>false</LinksUpToDate>
  <CharactersWithSpaces>21255</CharactersWithSpaces>
  <SharedDoc>false</SharedDoc>
  <HLinks>
    <vt:vector size="6" baseType="variant">
      <vt:variant>
        <vt:i4>7995393</vt:i4>
      </vt:variant>
      <vt:variant>
        <vt:i4>0</vt:i4>
      </vt:variant>
      <vt:variant>
        <vt:i4>0</vt:i4>
      </vt:variant>
      <vt:variant>
        <vt:i4>5</vt:i4>
      </vt:variant>
      <vt:variant>
        <vt:lpwstr>mailto:aploa@qu.edu.qa</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QU ASSESSMENT REPORT TEMPLATE</dc:title>
  <dc:creator>adel.gastli@qu.edu.qa</dc:creator>
  <dc:description>202?-202?</dc:description>
  <cp:lastModifiedBy>Sandy Youssef Rahme</cp:lastModifiedBy>
  <cp:revision>2</cp:revision>
  <cp:lastPrinted>2013-09-11T06:56:00Z</cp:lastPrinted>
  <dcterms:created xsi:type="dcterms:W3CDTF">2025-03-11T08:47:00Z</dcterms:created>
  <dcterms:modified xsi:type="dcterms:W3CDTF">2025-03-11T08:47:00Z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0x0101006F40E80EC532CF468B1F398DF0F33104</vt:lpwstr>
  </property>
  <property fmtid="{D5CDD505-2E9C-101B-9397-08002B2CF9AE}" pid="3" name="GrammarlyDocumentId">
    <vt:lpwstr>d26a187163b8093e49b846b2bfff93089991a318997f3fade337da18f1053dbc</vt:lpwstr>
  </property>
  <property fmtid="{D5CDD505-2E9C-101B-9397-08002B2CF9AE}" pid="4" name="MediaServiceImageTags">
    <vt:lpwstr/>
  </property>
  <property fmtid="{D5CDD505-2E9C-101B-9397-08002B2CF9AE}" pid="5" name="_dlc_DocIdItemGuid">
    <vt:lpwstr>9c93b2ff-4247-4a0f-8e30-796935551f69</vt:lpwstr>
  </property>
</Properties>
</file>