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s/slide1.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27.xml" ContentType="application/vnd.openxmlformats-officedocument.presentationml.slide+xml"/>
  <Override PartName="/ppt/slides/slide12.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13.xml" ContentType="application/vnd.openxmlformats-officedocument.presentationml.slide+xml"/>
  <Override PartName="/ppt/slides/slide11.xml" ContentType="application/vnd.openxmlformats-officedocument.presentationml.slide+xml"/>
  <Override PartName="/ppt/slides/slide15.xml" ContentType="application/vnd.openxmlformats-officedocument.presentationml.slide+xml"/>
  <Override PartName="/ppt/slides/slide23.xml" ContentType="application/vnd.openxmlformats-officedocument.presentationml.slide+xml"/>
  <Override PartName="/ppt/slides/slide1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2.xml" ContentType="application/vnd.openxmlformats-officedocument.presentationml.slide+xml"/>
  <Override PartName="/ppt/slides/slide24.xml" ContentType="application/vnd.openxmlformats-officedocument.presentationml.slide+xml"/>
  <Override PartName="/ppt/slides/slide20.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1.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xml" ContentType="application/vnd.openxmlformats-officedocument.presentationml.notesSlide+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26.xml" ContentType="application/vnd.openxmlformats-officedocument.presentationml.notesSlide+xml"/>
  <Override PartName="/ppt/notesSlides/notesSlide20.xml" ContentType="application/vnd.openxmlformats-officedocument.presentationml.notesSlide+xml"/>
  <Override PartName="/ppt/notesSlides/notesSlide27.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13.xml" ContentType="application/vnd.openxmlformats-officedocument.presentationml.notesSlide+xml"/>
  <Override PartName="/ppt/notesSlides/notesSlide25.xml" ContentType="application/vnd.openxmlformats-officedocument.presentationml.notesSlide+xml"/>
  <Override PartName="/ppt/notesSlides/notesSlide19.xml" ContentType="application/vnd.openxmlformats-officedocument.presentationml.notesSlide+xml"/>
  <Override PartName="/ppt/notesSlides/notesSlide21.xml" ContentType="application/vnd.openxmlformats-officedocument.presentationml.notesSlide+xml"/>
  <Override PartName="/ppt/notesSlides/notesSlide17.xml" ContentType="application/vnd.openxmlformats-officedocument.presentationml.notesSlide+xml"/>
  <Override PartName="/ppt/notesSlides/notesSlide14.xml" ContentType="application/vnd.openxmlformats-officedocument.presentationml.notesSlide+xml"/>
  <Override PartName="/ppt/notesSlides/notesSlide18.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1" r:id="rId1"/>
  </p:sldMasterIdLst>
  <p:notesMasterIdLst>
    <p:notesMasterId r:id="rId2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9144000" cy="6858000" type="screen4x3"/>
  <p:notesSz cx="6858000" cy="9144000"/>
  <p:embeddedFontLst>
    <p:embeddedFont>
      <p:font typeface="Calibri" panose="020F0502020204030204" pitchFamily="34" charset="0"/>
      <p:regular r:id="rId30"/>
      <p:bold r:id="rId31"/>
      <p:italic r:id="rId32"/>
      <p:boldItalic r:id="rId33"/>
    </p:embeddedFont>
    <p:embeddedFont>
      <p:font typeface="Corbel" panose="020B0503020204020204" pitchFamily="34" charset="0"/>
      <p:regular r:id="rId34"/>
      <p:bold r:id="rId35"/>
      <p:italic r:id="rId36"/>
      <p:boldItalic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1098"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font" Target="fonts/font5.fntdata"/><Relationship Id="rId42" Type="http://schemas.openxmlformats.org/officeDocument/2006/relationships/customXml" Target="../customXml/item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theme" Target="theme/theme1.xml"/><Relationship Id="rId45" Type="http://schemas.openxmlformats.org/officeDocument/2006/relationships/customXml" Target="../customXml/item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4"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customXml" Target="../customXml/item2.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Calibri"/>
              <a:buNone/>
              <a:defRPr sz="12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lnSpc>
                <a:spcPct val="100000"/>
              </a:lnSpc>
              <a:spcBef>
                <a:spcPts val="0"/>
              </a:spcBef>
              <a:spcAft>
                <a:spcPts val="0"/>
              </a:spcAft>
              <a:buClr>
                <a:schemeClr val="dk1"/>
              </a:buClr>
              <a:buFont typeface="Calibri"/>
              <a:buNone/>
              <a:defRPr sz="12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dk1"/>
              </a:buClr>
              <a:buFont typeface="Calibri"/>
              <a:buNone/>
              <a:defRPr sz="12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GB" sz="1200" b="0" i="0" u="none" strike="noStrike" cap="none">
                <a:solidFill>
                  <a:schemeClr val="dk1"/>
                </a:solidFill>
                <a:latin typeface="Calibri"/>
                <a:ea typeface="Calibri"/>
                <a:cs typeface="Calibri"/>
                <a:sym typeface="Calibri"/>
              </a:rPr>
              <a:t>‹#›</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93407124"/>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Shape 14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48" name="Shape 14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149" name="Shape 14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1</a:t>
            </a:fld>
            <a:endParaRPr lang="en-GB"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3902073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Shape 20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826708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Shape 21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14" name="Shape 21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06476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Shape 21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20" name="Shape 22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353759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Shape 22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26" name="Shape 22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265417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Shape 23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34" name="Shape 23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235" name="Shape 23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GB" sz="1200" b="0" i="0" u="none" strike="noStrike" cap="none">
                <a:solidFill>
                  <a:schemeClr val="dk1"/>
                </a:solidFill>
                <a:latin typeface="Calibri"/>
                <a:ea typeface="Calibri"/>
                <a:cs typeface="Calibri"/>
                <a:sym typeface="Calibri"/>
              </a:rPr>
              <a:t>14</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757396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Shape 24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43" name="Shape 24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783510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Shape 24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49" name="Shape 249"/>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250" name="Shape 25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GB" sz="1200" b="0" i="0" u="none" strike="noStrike" cap="none">
                <a:solidFill>
                  <a:schemeClr val="dk1"/>
                </a:solidFill>
                <a:latin typeface="Calibri"/>
                <a:ea typeface="Calibri"/>
                <a:cs typeface="Calibri"/>
                <a:sym typeface="Calibri"/>
              </a:rPr>
              <a:t>16</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210734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Shape 25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56" name="Shape 25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257" name="Shape 25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GB" sz="1200" b="0" i="0" u="none" strike="noStrike" cap="none">
                <a:solidFill>
                  <a:schemeClr val="dk1"/>
                </a:solidFill>
                <a:latin typeface="Calibri"/>
                <a:ea typeface="Calibri"/>
                <a:cs typeface="Calibri"/>
                <a:sym typeface="Calibri"/>
              </a:rPr>
              <a:t>17</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136104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Shape 26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3" name="Shape 26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264" name="Shape 26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GB" sz="1200" b="0" i="0" u="none" strike="noStrike" cap="none">
                <a:solidFill>
                  <a:schemeClr val="dk1"/>
                </a:solidFill>
                <a:latin typeface="Calibri"/>
                <a:ea typeface="Calibri"/>
                <a:cs typeface="Calibri"/>
                <a:sym typeface="Calibri"/>
              </a:rPr>
              <a:t>18</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56923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Shape 26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70" name="Shape 27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271" name="Shape 27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GB" sz="1200" b="0" i="0" u="none" strike="noStrike" cap="none">
                <a:solidFill>
                  <a:schemeClr val="dk1"/>
                </a:solidFill>
                <a:latin typeface="Calibri"/>
                <a:ea typeface="Calibri"/>
                <a:cs typeface="Calibri"/>
                <a:sym typeface="Calibri"/>
              </a:rPr>
              <a:t>19</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687280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Shape 15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55" name="Shape 15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r>
              <a:rPr lang="en-GB" sz="1200" b="0" i="0" u="none" strike="noStrike" cap="none">
                <a:solidFill>
                  <a:schemeClr val="dk1"/>
                </a:solidFill>
                <a:latin typeface="Calibri"/>
                <a:ea typeface="Calibri"/>
                <a:cs typeface="Calibri"/>
                <a:sym typeface="Calibri"/>
              </a:rPr>
              <a:t>What kinds of resources and assistance to seek and where; we will give you vocabulary to be able to discuss issues around program evaluation.  </a:t>
            </a:r>
          </a:p>
        </p:txBody>
      </p:sp>
      <p:sp>
        <p:nvSpPr>
          <p:cNvPr id="156" name="Shape 15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2</a:t>
            </a:fld>
            <a:endParaRPr lang="en-GB"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5523400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Shape 27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77" name="Shape 277"/>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278" name="Shape 27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GB" sz="1200" b="0" i="0" u="none" strike="noStrike" cap="none">
                <a:solidFill>
                  <a:schemeClr val="dk1"/>
                </a:solidFill>
                <a:latin typeface="Calibri"/>
                <a:ea typeface="Calibri"/>
                <a:cs typeface="Calibri"/>
                <a:sym typeface="Calibri"/>
              </a:rPr>
              <a:t>20</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352911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Shape 28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84" name="Shape 28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535905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Shape 28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90" name="Shape 29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103979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Shape 29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96" name="Shape 29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838771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Shape 30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02" name="Shape 302"/>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303" name="Shape 30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GB" sz="1200" b="0" i="0" u="none" strike="noStrike" cap="none">
                <a:solidFill>
                  <a:schemeClr val="dk1"/>
                </a:solidFill>
                <a:latin typeface="Calibri"/>
                <a:ea typeface="Calibri"/>
                <a:cs typeface="Calibri"/>
                <a:sym typeface="Calibri"/>
              </a:rPr>
              <a:t>24</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773958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Shape 31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11" name="Shape 311"/>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312" name="Shape 31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GB" sz="1200" b="0" i="0" u="none" strike="noStrike" cap="none">
                <a:solidFill>
                  <a:schemeClr val="dk1"/>
                </a:solidFill>
                <a:latin typeface="Calibri"/>
                <a:ea typeface="Calibri"/>
                <a:cs typeface="Calibri"/>
                <a:sym typeface="Calibri"/>
              </a:rPr>
              <a:t>25</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664020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Shape 31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20" name="Shape 32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701185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Shape 32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26" name="Shape 32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327" name="Shape 32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GB" sz="1200" b="0" i="0" u="none" strike="noStrike" cap="none">
                <a:solidFill>
                  <a:schemeClr val="dk1"/>
                </a:solidFill>
                <a:latin typeface="Calibri"/>
                <a:ea typeface="Calibri"/>
                <a:cs typeface="Calibri"/>
                <a:sym typeface="Calibri"/>
              </a:rPr>
              <a:t>27</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5359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Shape 16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62" name="Shape 16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163" name="Shape 16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GB" sz="1200" b="0" i="0" u="none" strike="noStrike" cap="none">
                <a:solidFill>
                  <a:schemeClr val="dk1"/>
                </a:solidFill>
                <a:latin typeface="Calibri"/>
                <a:ea typeface="Calibri"/>
                <a:cs typeface="Calibri"/>
                <a:sym typeface="Calibri"/>
              </a:rPr>
              <a:t>3</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312625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Shape 16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69" name="Shape 16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170" name="Shape 17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GB" sz="1200" b="0" i="0" u="none" strike="noStrike" cap="none">
                <a:solidFill>
                  <a:schemeClr val="dk1"/>
                </a:solidFill>
                <a:latin typeface="Calibri"/>
                <a:ea typeface="Calibri"/>
                <a:cs typeface="Calibri"/>
                <a:sym typeface="Calibri"/>
              </a:rPr>
              <a:t>4</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128283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Shape 17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176" name="Shape 17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2630949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Shape 1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82" name="Shape 18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183" name="Shape 18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GB" sz="1200" b="0" i="0" u="none" strike="noStrike" cap="none">
                <a:solidFill>
                  <a:schemeClr val="dk1"/>
                </a:solidFill>
                <a:latin typeface="Calibri"/>
                <a:ea typeface="Calibri"/>
                <a:cs typeface="Calibri"/>
                <a:sym typeface="Calibri"/>
              </a:rPr>
              <a:t>6</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94321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Shape 188"/>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189" name="Shape 18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8198567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Shape 19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95" name="Shape 19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196" name="Shape 19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GB" sz="1200" b="0" i="0" u="none" strike="noStrike" cap="none">
                <a:solidFill>
                  <a:schemeClr val="dk1"/>
                </a:solidFill>
                <a:latin typeface="Calibri"/>
                <a:ea typeface="Calibri"/>
                <a:cs typeface="Calibri"/>
                <a:sym typeface="Calibri"/>
              </a:rPr>
              <a:t>8</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026816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Shape 20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02" name="Shape 20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252085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5"/>
        <p:cNvGrpSpPr/>
        <p:nvPr/>
      </p:nvGrpSpPr>
      <p:grpSpPr>
        <a:xfrm>
          <a:off x="0" y="0"/>
          <a:ext cx="0" cy="0"/>
          <a:chOff x="0" y="0"/>
          <a:chExt cx="0" cy="0"/>
        </a:xfrm>
      </p:grpSpPr>
      <p:grpSp>
        <p:nvGrpSpPr>
          <p:cNvPr id="16" name="Shape 16"/>
          <p:cNvGrpSpPr/>
          <p:nvPr/>
        </p:nvGrpSpPr>
        <p:grpSpPr>
          <a:xfrm>
            <a:off x="0" y="1461245"/>
            <a:ext cx="9144000" cy="45291"/>
            <a:chOff x="0" y="1613645"/>
            <a:chExt cx="9144000" cy="45291"/>
          </a:xfrm>
        </p:grpSpPr>
        <p:cxnSp>
          <p:nvCxnSpPr>
            <p:cNvPr id="17" name="Shape 17"/>
            <p:cNvCxnSpPr/>
            <p:nvPr/>
          </p:nvCxnSpPr>
          <p:spPr>
            <a:xfrm>
              <a:off x="0" y="1657350"/>
              <a:ext cx="9144000" cy="1587"/>
            </a:xfrm>
            <a:prstGeom prst="straightConnector1">
              <a:avLst/>
            </a:prstGeom>
            <a:noFill/>
            <a:ln w="88900" cap="flat" cmpd="sng">
              <a:solidFill>
                <a:srgbClr val="5798E8"/>
              </a:solidFill>
              <a:prstDash val="solid"/>
              <a:round/>
              <a:headEnd type="none" w="med" len="med"/>
              <a:tailEnd type="none" w="med" len="med"/>
            </a:ln>
          </p:spPr>
        </p:cxnSp>
        <p:cxnSp>
          <p:nvCxnSpPr>
            <p:cNvPr id="18" name="Shape 18"/>
            <p:cNvCxnSpPr/>
            <p:nvPr/>
          </p:nvCxnSpPr>
          <p:spPr>
            <a:xfrm>
              <a:off x="0" y="1613645"/>
              <a:ext cx="9144000" cy="1587"/>
            </a:xfrm>
            <a:prstGeom prst="straightConnector1">
              <a:avLst/>
            </a:prstGeom>
            <a:noFill/>
            <a:ln w="9525" cap="flat" cmpd="sng">
              <a:solidFill>
                <a:schemeClr val="lt1"/>
              </a:solidFill>
              <a:prstDash val="solid"/>
              <a:round/>
              <a:headEnd type="none" w="med" len="med"/>
              <a:tailEnd type="none" w="med" len="med"/>
            </a:ln>
          </p:spPr>
        </p:cxnSp>
      </p:grpSp>
      <p:grpSp>
        <p:nvGrpSpPr>
          <p:cNvPr id="19" name="Shape 19"/>
          <p:cNvGrpSpPr/>
          <p:nvPr/>
        </p:nvGrpSpPr>
        <p:grpSpPr>
          <a:xfrm>
            <a:off x="0" y="4952999"/>
            <a:ext cx="9144000" cy="45291"/>
            <a:chOff x="0" y="1613645"/>
            <a:chExt cx="9144000" cy="45291"/>
          </a:xfrm>
        </p:grpSpPr>
        <p:cxnSp>
          <p:nvCxnSpPr>
            <p:cNvPr id="20" name="Shape 20"/>
            <p:cNvCxnSpPr/>
            <p:nvPr/>
          </p:nvCxnSpPr>
          <p:spPr>
            <a:xfrm>
              <a:off x="0" y="1657350"/>
              <a:ext cx="9144000" cy="1587"/>
            </a:xfrm>
            <a:prstGeom prst="straightConnector1">
              <a:avLst/>
            </a:prstGeom>
            <a:noFill/>
            <a:ln w="88900" cap="flat" cmpd="sng">
              <a:solidFill>
                <a:srgbClr val="5798E8"/>
              </a:solidFill>
              <a:prstDash val="solid"/>
              <a:round/>
              <a:headEnd type="none" w="med" len="med"/>
              <a:tailEnd type="none" w="med" len="med"/>
            </a:ln>
          </p:spPr>
        </p:cxnSp>
        <p:cxnSp>
          <p:nvCxnSpPr>
            <p:cNvPr id="21" name="Shape 21"/>
            <p:cNvCxnSpPr/>
            <p:nvPr/>
          </p:nvCxnSpPr>
          <p:spPr>
            <a:xfrm>
              <a:off x="0" y="1613645"/>
              <a:ext cx="9144000" cy="1587"/>
            </a:xfrm>
            <a:prstGeom prst="straightConnector1">
              <a:avLst/>
            </a:prstGeom>
            <a:noFill/>
            <a:ln w="9525" cap="flat" cmpd="sng">
              <a:solidFill>
                <a:schemeClr val="lt1"/>
              </a:solidFill>
              <a:prstDash val="solid"/>
              <a:round/>
              <a:headEnd type="none" w="med" len="med"/>
              <a:tailEnd type="none" w="med" len="med"/>
            </a:ln>
          </p:spPr>
        </p:cxnSp>
      </p:grpSp>
      <p:sp>
        <p:nvSpPr>
          <p:cNvPr id="22" name="Shape 22"/>
          <p:cNvSpPr txBox="1">
            <a:spLocks noGrp="1"/>
          </p:cNvSpPr>
          <p:nvPr>
            <p:ph type="ctrTitle"/>
          </p:nvPr>
        </p:nvSpPr>
        <p:spPr>
          <a:xfrm>
            <a:off x="4114800" y="1572766"/>
            <a:ext cx="4910326" cy="2130551"/>
          </a:xfrm>
          <a:prstGeom prst="rect">
            <a:avLst/>
          </a:prstGeom>
          <a:noFill/>
          <a:ln>
            <a:noFill/>
          </a:ln>
        </p:spPr>
        <p:txBody>
          <a:bodyPr lIns="91425" tIns="91425" rIns="91425" bIns="91425" anchor="b" anchorCtr="0"/>
          <a:lstStyle>
            <a:lvl1pPr marL="0" marR="0" lvl="0" indent="0" algn="r" rtl="0">
              <a:lnSpc>
                <a:spcPct val="100000"/>
              </a:lnSpc>
              <a:spcBef>
                <a:spcPts val="0"/>
              </a:spcBef>
              <a:spcAft>
                <a:spcPts val="0"/>
              </a:spcAft>
              <a:buClr>
                <a:schemeClr val="lt1"/>
              </a:buClr>
              <a:buFont typeface="Corbel"/>
              <a:buNone/>
              <a:defRPr sz="4800" b="1" i="0" u="none" strike="noStrike" cap="none">
                <a:solidFill>
                  <a:schemeClr val="lt1"/>
                </a:solidFill>
                <a:latin typeface="Corbel"/>
                <a:ea typeface="Corbel"/>
                <a:cs typeface="Corbel"/>
                <a:sym typeface="Corbel"/>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23" name="Shape 23"/>
          <p:cNvSpPr txBox="1">
            <a:spLocks noGrp="1"/>
          </p:cNvSpPr>
          <p:nvPr>
            <p:ph type="subTitle" idx="1"/>
          </p:nvPr>
        </p:nvSpPr>
        <p:spPr>
          <a:xfrm>
            <a:off x="4114800" y="3711387"/>
            <a:ext cx="4910326" cy="886967"/>
          </a:xfrm>
          <a:prstGeom prst="rect">
            <a:avLst/>
          </a:prstGeom>
          <a:noFill/>
          <a:ln>
            <a:noFill/>
          </a:ln>
        </p:spPr>
        <p:txBody>
          <a:bodyPr lIns="91425" tIns="91425" rIns="91425" bIns="91425" anchor="t" anchorCtr="0"/>
          <a:lstStyle>
            <a:lvl1pPr marL="0" marR="0" lvl="0" indent="0" algn="r" rtl="0">
              <a:lnSpc>
                <a:spcPct val="100000"/>
              </a:lnSpc>
              <a:spcBef>
                <a:spcPts val="480"/>
              </a:spcBef>
              <a:spcAft>
                <a:spcPts val="0"/>
              </a:spcAft>
              <a:buClr>
                <a:schemeClr val="accent1"/>
              </a:buClr>
              <a:buFont typeface="Noto Sans Symbols"/>
              <a:buNone/>
              <a:defRPr sz="2400" b="1" i="0" u="none" strike="noStrike" cap="none">
                <a:solidFill>
                  <a:schemeClr val="lt1"/>
                </a:solidFill>
                <a:latin typeface="Corbel"/>
                <a:ea typeface="Corbel"/>
                <a:cs typeface="Corbel"/>
                <a:sym typeface="Corbel"/>
              </a:defRPr>
            </a:lvl1pPr>
            <a:lvl2pPr marL="457200" marR="0" lvl="1" indent="0" algn="ctr" rtl="0">
              <a:lnSpc>
                <a:spcPct val="100000"/>
              </a:lnSpc>
              <a:spcBef>
                <a:spcPts val="440"/>
              </a:spcBef>
              <a:spcAft>
                <a:spcPts val="0"/>
              </a:spcAft>
              <a:buClr>
                <a:schemeClr val="accent2"/>
              </a:buClr>
              <a:buFont typeface="Noto Sans Symbols"/>
              <a:buNone/>
              <a:defRPr sz="2200" b="1" i="0" u="none" strike="noStrike" cap="none">
                <a:solidFill>
                  <a:schemeClr val="lt1"/>
                </a:solidFill>
                <a:latin typeface="Corbel"/>
                <a:ea typeface="Corbel"/>
                <a:cs typeface="Corbel"/>
                <a:sym typeface="Corbel"/>
              </a:defRPr>
            </a:lvl2pPr>
            <a:lvl3pPr marL="914400" marR="0" lvl="2" indent="0" algn="ctr" rtl="0">
              <a:lnSpc>
                <a:spcPct val="100000"/>
              </a:lnSpc>
              <a:spcBef>
                <a:spcPts val="400"/>
              </a:spcBef>
              <a:spcAft>
                <a:spcPts val="0"/>
              </a:spcAft>
              <a:buClr>
                <a:schemeClr val="accent1"/>
              </a:buClr>
              <a:buFont typeface="Noto Sans Symbols"/>
              <a:buNone/>
              <a:defRPr sz="2000" b="1" i="0" u="none" strike="noStrike" cap="none">
                <a:solidFill>
                  <a:schemeClr val="lt1"/>
                </a:solidFill>
                <a:latin typeface="Corbel"/>
                <a:ea typeface="Corbel"/>
                <a:cs typeface="Corbel"/>
                <a:sym typeface="Corbel"/>
              </a:defRPr>
            </a:lvl3pPr>
            <a:lvl4pPr marL="1371600" marR="0" lvl="3" indent="0" algn="ctr" rtl="0">
              <a:lnSpc>
                <a:spcPct val="100000"/>
              </a:lnSpc>
              <a:spcBef>
                <a:spcPts val="360"/>
              </a:spcBef>
              <a:spcAft>
                <a:spcPts val="0"/>
              </a:spcAft>
              <a:buClr>
                <a:schemeClr val="accent2"/>
              </a:buClr>
              <a:buFont typeface="Noto Sans Symbols"/>
              <a:buNone/>
              <a:defRPr sz="1800" b="1" i="0" u="none" strike="noStrike" cap="none">
                <a:solidFill>
                  <a:schemeClr val="lt1"/>
                </a:solidFill>
                <a:latin typeface="Corbel"/>
                <a:ea typeface="Corbel"/>
                <a:cs typeface="Corbel"/>
                <a:sym typeface="Corbel"/>
              </a:defRPr>
            </a:lvl4pPr>
            <a:lvl5pPr marL="1828800" marR="0" lvl="4" indent="0" algn="ctr" rtl="0">
              <a:lnSpc>
                <a:spcPct val="100000"/>
              </a:lnSpc>
              <a:spcBef>
                <a:spcPts val="360"/>
              </a:spcBef>
              <a:spcAft>
                <a:spcPts val="0"/>
              </a:spcAft>
              <a:buClr>
                <a:schemeClr val="accent1"/>
              </a:buClr>
              <a:buFont typeface="Noto Sans Symbols"/>
              <a:buNone/>
              <a:defRPr sz="1800" b="1" i="0" u="none" strike="noStrike" cap="none">
                <a:solidFill>
                  <a:schemeClr val="lt1"/>
                </a:solidFill>
                <a:latin typeface="Corbel"/>
                <a:ea typeface="Corbel"/>
                <a:cs typeface="Corbel"/>
                <a:sym typeface="Corbel"/>
              </a:defRPr>
            </a:lvl5pPr>
            <a:lvl6pPr marL="2286000" marR="0" lvl="5" indent="0" algn="ctr" rtl="0">
              <a:lnSpc>
                <a:spcPct val="100000"/>
              </a:lnSpc>
              <a:spcBef>
                <a:spcPts val="400"/>
              </a:spcBef>
              <a:spcAft>
                <a:spcPts val="0"/>
              </a:spcAft>
              <a:buClr>
                <a:schemeClr val="lt1"/>
              </a:buClr>
              <a:buFont typeface="Arial"/>
              <a:buNone/>
              <a:defRPr sz="2000" b="0" i="0" u="none" strike="noStrike" cap="none">
                <a:solidFill>
                  <a:schemeClr val="lt1"/>
                </a:solidFill>
                <a:latin typeface="Corbel"/>
                <a:ea typeface="Corbel"/>
                <a:cs typeface="Corbel"/>
                <a:sym typeface="Corbel"/>
              </a:defRPr>
            </a:lvl6pPr>
            <a:lvl7pPr marL="2743200" marR="0" lvl="6" indent="0" algn="ctr" rtl="0">
              <a:lnSpc>
                <a:spcPct val="100000"/>
              </a:lnSpc>
              <a:spcBef>
                <a:spcPts val="400"/>
              </a:spcBef>
              <a:spcAft>
                <a:spcPts val="0"/>
              </a:spcAft>
              <a:buClr>
                <a:schemeClr val="lt1"/>
              </a:buClr>
              <a:buFont typeface="Arial"/>
              <a:buNone/>
              <a:defRPr sz="2000" b="0" i="0" u="none" strike="noStrike" cap="none">
                <a:solidFill>
                  <a:schemeClr val="lt1"/>
                </a:solidFill>
                <a:latin typeface="Corbel"/>
                <a:ea typeface="Corbel"/>
                <a:cs typeface="Corbel"/>
                <a:sym typeface="Corbel"/>
              </a:defRPr>
            </a:lvl7pPr>
            <a:lvl8pPr marL="3200400" marR="0" lvl="7" indent="0" algn="ctr" rtl="0">
              <a:lnSpc>
                <a:spcPct val="100000"/>
              </a:lnSpc>
              <a:spcBef>
                <a:spcPts val="400"/>
              </a:spcBef>
              <a:spcAft>
                <a:spcPts val="0"/>
              </a:spcAft>
              <a:buClr>
                <a:schemeClr val="lt1"/>
              </a:buClr>
              <a:buFont typeface="Arial"/>
              <a:buNone/>
              <a:defRPr sz="2000" b="0" i="0" u="none" strike="noStrike" cap="none">
                <a:solidFill>
                  <a:schemeClr val="lt1"/>
                </a:solidFill>
                <a:latin typeface="Corbel"/>
                <a:ea typeface="Corbel"/>
                <a:cs typeface="Corbel"/>
                <a:sym typeface="Corbel"/>
              </a:defRPr>
            </a:lvl8pPr>
            <a:lvl9pPr marL="3657600" marR="0" lvl="8" indent="0" algn="ctr" rtl="0">
              <a:lnSpc>
                <a:spcPct val="100000"/>
              </a:lnSpc>
              <a:spcBef>
                <a:spcPts val="400"/>
              </a:spcBef>
              <a:spcAft>
                <a:spcPts val="0"/>
              </a:spcAft>
              <a:buClr>
                <a:schemeClr val="lt1"/>
              </a:buClr>
              <a:buFont typeface="Arial"/>
              <a:buNone/>
              <a:defRPr sz="2000" b="0" i="0" u="none" strike="noStrike" cap="none">
                <a:solidFill>
                  <a:schemeClr val="lt1"/>
                </a:solidFill>
                <a:latin typeface="Corbel"/>
                <a:ea typeface="Corbel"/>
                <a:cs typeface="Corbel"/>
                <a:sym typeface="Corbel"/>
              </a:defRPr>
            </a:lvl9pPr>
          </a:lstStyle>
          <a:p>
            <a:endParaRPr/>
          </a:p>
        </p:txBody>
      </p:sp>
      <p:sp>
        <p:nvSpPr>
          <p:cNvPr id="24" name="Shape 24"/>
          <p:cNvSpPr txBox="1">
            <a:spLocks noGrp="1"/>
          </p:cNvSpPr>
          <p:nvPr>
            <p:ph type="dt" idx="10"/>
          </p:nvPr>
        </p:nvSpPr>
        <p:spPr>
          <a:xfrm>
            <a:off x="6571128" y="6356350"/>
            <a:ext cx="2133598" cy="365125"/>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chemeClr val="lt1"/>
              </a:buClr>
              <a:buFont typeface="Corbel"/>
              <a:buNone/>
              <a:defRPr sz="1200" b="0" i="0" u="none" strike="noStrike" cap="none">
                <a:solidFill>
                  <a:schemeClr val="lt1"/>
                </a:solidFill>
                <a:latin typeface="Corbel"/>
                <a:ea typeface="Corbel"/>
                <a:cs typeface="Corbel"/>
                <a:sym typeface="Corbel"/>
              </a:defRPr>
            </a:lvl1pPr>
            <a:lvl2pPr marL="457200" marR="0" lvl="1"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2pPr>
            <a:lvl3pPr marL="914400" marR="0" lvl="2"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3pPr>
            <a:lvl4pPr marL="1371600" marR="0" lvl="3"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4pPr>
            <a:lvl5pPr marL="1828800" marR="0" lvl="4"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5pPr>
            <a:lvl6pPr marL="2286000" marR="0" lvl="5"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6pPr>
            <a:lvl7pPr marL="2743200" marR="0" lvl="6"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7pPr>
            <a:lvl8pPr marL="3200400" marR="0" lvl="7"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8pPr>
            <a:lvl9pPr marL="3657600" marR="0" lvl="8"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9pPr>
          </a:lstStyle>
          <a:p>
            <a:endParaRPr/>
          </a:p>
        </p:txBody>
      </p:sp>
      <p:sp>
        <p:nvSpPr>
          <p:cNvPr id="25" name="Shape 25"/>
          <p:cNvSpPr txBox="1">
            <a:spLocks noGrp="1"/>
          </p:cNvSpPr>
          <p:nvPr>
            <p:ph type="ftr" idx="11"/>
          </p:nvPr>
        </p:nvSpPr>
        <p:spPr>
          <a:xfrm>
            <a:off x="457200" y="6356350"/>
            <a:ext cx="2895600"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lt1"/>
              </a:buClr>
              <a:buFont typeface="Corbel"/>
              <a:buNone/>
              <a:defRPr sz="1200" b="0" i="0" u="none" strike="noStrike" cap="none">
                <a:solidFill>
                  <a:schemeClr val="lt1"/>
                </a:solidFill>
                <a:latin typeface="Corbel"/>
                <a:ea typeface="Corbel"/>
                <a:cs typeface="Corbel"/>
                <a:sym typeface="Corbel"/>
              </a:defRPr>
            </a:lvl1pPr>
            <a:lvl2pPr marL="457200" marR="0" lvl="1"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2pPr>
            <a:lvl3pPr marL="914400" marR="0" lvl="2"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3pPr>
            <a:lvl4pPr marL="1371600" marR="0" lvl="3"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4pPr>
            <a:lvl5pPr marL="1828800" marR="0" lvl="4"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5pPr>
            <a:lvl6pPr marL="2286000" marR="0" lvl="5"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6pPr>
            <a:lvl7pPr marL="2743200" marR="0" lvl="6"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7pPr>
            <a:lvl8pPr marL="3200400" marR="0" lvl="7"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8pPr>
            <a:lvl9pPr marL="3657600" marR="0" lvl="8"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9pPr>
          </a:lstStyle>
          <a:p>
            <a:endParaRPr/>
          </a:p>
        </p:txBody>
      </p:sp>
      <p:sp>
        <p:nvSpPr>
          <p:cNvPr id="26" name="Shape 26"/>
          <p:cNvSpPr txBox="1">
            <a:spLocks noGrp="1"/>
          </p:cNvSpPr>
          <p:nvPr>
            <p:ph type="sldNum" idx="12"/>
          </p:nvPr>
        </p:nvSpPr>
        <p:spPr>
          <a:xfrm>
            <a:off x="4267200" y="6356350"/>
            <a:ext cx="609599" cy="365125"/>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FFFFFF"/>
              </a:buClr>
              <a:buSzPct val="25000"/>
              <a:buFont typeface="Corbel"/>
              <a:buNone/>
            </a:pPr>
            <a:fld id="{00000000-1234-1234-1234-123412341234}" type="slidenum">
              <a:rPr lang="en-GB" sz="1200" b="0" i="0" u="none" strike="noStrike" cap="none">
                <a:solidFill>
                  <a:srgbClr val="FFFFFF"/>
                </a:solidFill>
                <a:latin typeface="Corbel"/>
                <a:ea typeface="Corbel"/>
                <a:cs typeface="Corbel"/>
                <a:sym typeface="Corbel"/>
              </a:rPr>
              <a:t>‹#›</a:t>
            </a:fld>
            <a:endParaRPr lang="en-GB" sz="1200" b="0" i="0" u="none" strike="noStrike" cap="none">
              <a:solidFill>
                <a:srgbClr val="FFFFFF"/>
              </a:solidFill>
              <a:latin typeface="Corbel"/>
              <a:ea typeface="Corbel"/>
              <a:cs typeface="Corbel"/>
              <a:sym typeface="Corbel"/>
            </a:endParaRPr>
          </a:p>
        </p:txBody>
      </p:sp>
      <p:sp>
        <p:nvSpPr>
          <p:cNvPr id="27" name="Shape 27"/>
          <p:cNvSpPr/>
          <p:nvPr/>
        </p:nvSpPr>
        <p:spPr>
          <a:xfrm>
            <a:off x="121022" y="85165"/>
            <a:ext cx="4433047" cy="4433047"/>
          </a:xfrm>
          <a:prstGeom prst="ellipse">
            <a:avLst/>
          </a:prstGeom>
          <a:gradFill>
            <a:gsLst>
              <a:gs pos="0">
                <a:schemeClr val="accent1"/>
              </a:gs>
              <a:gs pos="50000">
                <a:srgbClr val="D59300"/>
              </a:gs>
              <a:gs pos="100000">
                <a:schemeClr val="accent1"/>
              </a:gs>
            </a:gsLst>
            <a:lin ang="8400000" scaled="0"/>
          </a:gradFill>
          <a:ln>
            <a:noFill/>
          </a:ln>
          <a:effectLst>
            <a:outerShdw blurRad="50799" dist="38100" dir="5400000" algn="t" rotWithShape="0">
              <a:srgbClr val="000000">
                <a:alpha val="40000"/>
              </a:srgbClr>
            </a:outerShdw>
          </a:effectLst>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rgbClr val="FFFFFF"/>
              </a:solidFill>
              <a:latin typeface="Corbel"/>
              <a:ea typeface="Corbel"/>
              <a:cs typeface="Corbel"/>
              <a:sym typeface="Corbel"/>
            </a:endParaRPr>
          </a:p>
        </p:txBody>
      </p:sp>
      <p:sp>
        <p:nvSpPr>
          <p:cNvPr id="28" name="Shape 28"/>
          <p:cNvSpPr/>
          <p:nvPr/>
        </p:nvSpPr>
        <p:spPr>
          <a:xfrm>
            <a:off x="179293" y="112056"/>
            <a:ext cx="4201254" cy="4201254"/>
          </a:xfrm>
          <a:prstGeom prst="ellipse">
            <a:avLst/>
          </a:prstGeom>
          <a:gradFill>
            <a:gsLst>
              <a:gs pos="0">
                <a:srgbClr val="F97817">
                  <a:alpha val="29411"/>
                </a:srgbClr>
              </a:gs>
              <a:gs pos="100000">
                <a:srgbClr val="C65805">
                  <a:alpha val="29411"/>
                </a:srgbClr>
              </a:gs>
            </a:gsLst>
            <a:lin ang="2700000" scaled="0"/>
          </a:gra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rgbClr val="FFFFFF"/>
              </a:solidFill>
              <a:latin typeface="Corbel"/>
              <a:ea typeface="Corbel"/>
              <a:cs typeface="Corbel"/>
              <a:sym typeface="Corbel"/>
            </a:endParaRPr>
          </a:p>
        </p:txBody>
      </p:sp>
      <p:sp>
        <p:nvSpPr>
          <p:cNvPr id="29" name="Shape 29"/>
          <p:cNvSpPr/>
          <p:nvPr/>
        </p:nvSpPr>
        <p:spPr>
          <a:xfrm>
            <a:off x="264460" y="138952"/>
            <a:ext cx="3988777" cy="4056383"/>
          </a:xfrm>
          <a:prstGeom prst="ellipse">
            <a:avLst/>
          </a:prstGeom>
          <a:gradFill>
            <a:gsLst>
              <a:gs pos="0">
                <a:srgbClr val="F97817">
                  <a:alpha val="29411"/>
                </a:srgbClr>
              </a:gs>
              <a:gs pos="100000">
                <a:srgbClr val="C65805">
                  <a:alpha val="29411"/>
                </a:srgbClr>
              </a:gs>
            </a:gsLst>
            <a:lin ang="2700000" scaled="0"/>
          </a:gra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rgbClr val="FFFFFF"/>
              </a:solidFill>
              <a:latin typeface="Corbel"/>
              <a:ea typeface="Corbel"/>
              <a:cs typeface="Corbel"/>
              <a:sym typeface="Corbel"/>
            </a:endParaRPr>
          </a:p>
        </p:txBody>
      </p:sp>
      <p:sp>
        <p:nvSpPr>
          <p:cNvPr id="30" name="Shape 30"/>
          <p:cNvSpPr/>
          <p:nvPr/>
        </p:nvSpPr>
        <p:spPr>
          <a:xfrm>
            <a:off x="264460" y="138953"/>
            <a:ext cx="3897025" cy="3897025"/>
          </a:xfrm>
          <a:prstGeom prst="ellipse">
            <a:avLst/>
          </a:prstGeom>
          <a:gradFill>
            <a:gsLst>
              <a:gs pos="0">
                <a:srgbClr val="F97817">
                  <a:alpha val="29411"/>
                </a:srgbClr>
              </a:gs>
              <a:gs pos="100000">
                <a:srgbClr val="C65805">
                  <a:alpha val="29411"/>
                </a:srgbClr>
              </a:gs>
            </a:gsLst>
            <a:lin ang="2700000" scaled="0"/>
          </a:gra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rgbClr val="FFFFFF"/>
              </a:solidFill>
              <a:latin typeface="Corbel"/>
              <a:ea typeface="Corbel"/>
              <a:cs typeface="Corbel"/>
              <a:sym typeface="Corbe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cSld name="Picture with Caption">
    <p:bg>
      <p:bgPr>
        <a:blipFill rotWithShape="1">
          <a:blip r:embed="rId2">
            <a:alphaModFix/>
          </a:blip>
          <a:stretch>
            <a:fillRect/>
          </a:stretch>
        </a:blipFill>
        <a:effectLst/>
      </p:bgPr>
    </p:bg>
    <p:spTree>
      <p:nvGrpSpPr>
        <p:cNvPr id="1" name="Shape 107"/>
        <p:cNvGrpSpPr/>
        <p:nvPr/>
      </p:nvGrpSpPr>
      <p:grpSpPr>
        <a:xfrm>
          <a:off x="0" y="0"/>
          <a:ext cx="0" cy="0"/>
          <a:chOff x="0" y="0"/>
          <a:chExt cx="0" cy="0"/>
        </a:xfrm>
      </p:grpSpPr>
      <p:grpSp>
        <p:nvGrpSpPr>
          <p:cNvPr id="108" name="Shape 108"/>
          <p:cNvGrpSpPr/>
          <p:nvPr/>
        </p:nvGrpSpPr>
        <p:grpSpPr>
          <a:xfrm>
            <a:off x="0" y="1178858"/>
            <a:ext cx="9144000" cy="45291"/>
            <a:chOff x="0" y="1613645"/>
            <a:chExt cx="9144000" cy="45291"/>
          </a:xfrm>
        </p:grpSpPr>
        <p:cxnSp>
          <p:nvCxnSpPr>
            <p:cNvPr id="109" name="Shape 109"/>
            <p:cNvCxnSpPr/>
            <p:nvPr/>
          </p:nvCxnSpPr>
          <p:spPr>
            <a:xfrm>
              <a:off x="0" y="1657350"/>
              <a:ext cx="9144000" cy="1587"/>
            </a:xfrm>
            <a:prstGeom prst="straightConnector1">
              <a:avLst/>
            </a:prstGeom>
            <a:noFill/>
            <a:ln w="88900" cap="flat" cmpd="sng">
              <a:solidFill>
                <a:srgbClr val="5798E8"/>
              </a:solidFill>
              <a:prstDash val="solid"/>
              <a:round/>
              <a:headEnd type="none" w="med" len="med"/>
              <a:tailEnd type="none" w="med" len="med"/>
            </a:ln>
          </p:spPr>
        </p:cxnSp>
        <p:cxnSp>
          <p:nvCxnSpPr>
            <p:cNvPr id="110" name="Shape 110"/>
            <p:cNvCxnSpPr/>
            <p:nvPr/>
          </p:nvCxnSpPr>
          <p:spPr>
            <a:xfrm>
              <a:off x="0" y="1613645"/>
              <a:ext cx="9144000" cy="1587"/>
            </a:xfrm>
            <a:prstGeom prst="straightConnector1">
              <a:avLst/>
            </a:prstGeom>
            <a:noFill/>
            <a:ln w="9525" cap="flat" cmpd="sng">
              <a:solidFill>
                <a:schemeClr val="lt1"/>
              </a:solidFill>
              <a:prstDash val="solid"/>
              <a:round/>
              <a:headEnd type="none" w="med" len="med"/>
              <a:tailEnd type="none" w="med" len="med"/>
            </a:ln>
          </p:spPr>
        </p:cxnSp>
      </p:grpSp>
      <p:grpSp>
        <p:nvGrpSpPr>
          <p:cNvPr id="111" name="Shape 111"/>
          <p:cNvGrpSpPr/>
          <p:nvPr/>
        </p:nvGrpSpPr>
        <p:grpSpPr>
          <a:xfrm>
            <a:off x="0" y="5714999"/>
            <a:ext cx="9144000" cy="45291"/>
            <a:chOff x="0" y="1613645"/>
            <a:chExt cx="9144000" cy="45291"/>
          </a:xfrm>
        </p:grpSpPr>
        <p:cxnSp>
          <p:nvCxnSpPr>
            <p:cNvPr id="112" name="Shape 112"/>
            <p:cNvCxnSpPr/>
            <p:nvPr/>
          </p:nvCxnSpPr>
          <p:spPr>
            <a:xfrm>
              <a:off x="0" y="1657350"/>
              <a:ext cx="9144000" cy="1587"/>
            </a:xfrm>
            <a:prstGeom prst="straightConnector1">
              <a:avLst/>
            </a:prstGeom>
            <a:noFill/>
            <a:ln w="88900" cap="flat" cmpd="sng">
              <a:solidFill>
                <a:srgbClr val="5798E8"/>
              </a:solidFill>
              <a:prstDash val="solid"/>
              <a:round/>
              <a:headEnd type="none" w="med" len="med"/>
              <a:tailEnd type="none" w="med" len="med"/>
            </a:ln>
          </p:spPr>
        </p:cxnSp>
        <p:cxnSp>
          <p:nvCxnSpPr>
            <p:cNvPr id="113" name="Shape 113"/>
            <p:cNvCxnSpPr/>
            <p:nvPr/>
          </p:nvCxnSpPr>
          <p:spPr>
            <a:xfrm>
              <a:off x="0" y="1613645"/>
              <a:ext cx="9144000" cy="1587"/>
            </a:xfrm>
            <a:prstGeom prst="straightConnector1">
              <a:avLst/>
            </a:prstGeom>
            <a:noFill/>
            <a:ln w="9525" cap="flat" cmpd="sng">
              <a:solidFill>
                <a:schemeClr val="lt1"/>
              </a:solidFill>
              <a:prstDash val="solid"/>
              <a:round/>
              <a:headEnd type="none" w="med" len="med"/>
              <a:tailEnd type="none" w="med" len="med"/>
            </a:ln>
          </p:spPr>
        </p:cxnSp>
      </p:grpSp>
      <p:sp>
        <p:nvSpPr>
          <p:cNvPr id="114" name="Shape 114"/>
          <p:cNvSpPr txBox="1">
            <a:spLocks noGrp="1"/>
          </p:cNvSpPr>
          <p:nvPr>
            <p:ph type="title"/>
          </p:nvPr>
        </p:nvSpPr>
        <p:spPr>
          <a:xfrm>
            <a:off x="457200" y="1524000"/>
            <a:ext cx="3581398" cy="1252536"/>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lt1"/>
              </a:buClr>
              <a:buFont typeface="Corbel"/>
              <a:buNone/>
              <a:defRPr sz="3600" b="1" i="0" u="none" strike="noStrike" cap="none">
                <a:solidFill>
                  <a:schemeClr val="lt1"/>
                </a:solidFill>
                <a:latin typeface="Corbel"/>
                <a:ea typeface="Corbel"/>
                <a:cs typeface="Corbel"/>
                <a:sym typeface="Corbel"/>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115" name="Shape 115"/>
          <p:cNvSpPr txBox="1">
            <a:spLocks noGrp="1"/>
          </p:cNvSpPr>
          <p:nvPr>
            <p:ph type="body" idx="1"/>
          </p:nvPr>
        </p:nvSpPr>
        <p:spPr>
          <a:xfrm>
            <a:off x="457200" y="2895600"/>
            <a:ext cx="3581398" cy="2438399"/>
          </a:xfrm>
          <a:prstGeom prst="rect">
            <a:avLst/>
          </a:prstGeom>
          <a:noFill/>
          <a:ln>
            <a:noFill/>
          </a:ln>
        </p:spPr>
        <p:txBody>
          <a:bodyPr lIns="91425" tIns="91425" rIns="91425" bIns="91425" anchor="t" anchorCtr="0"/>
          <a:lstStyle>
            <a:lvl1pPr marL="0" marR="0" lvl="0" indent="0" algn="l" rtl="0">
              <a:lnSpc>
                <a:spcPct val="100000"/>
              </a:lnSpc>
              <a:spcBef>
                <a:spcPts val="360"/>
              </a:spcBef>
              <a:spcAft>
                <a:spcPts val="0"/>
              </a:spcAft>
              <a:buClr>
                <a:schemeClr val="accent1"/>
              </a:buClr>
              <a:buFont typeface="Noto Sans Symbols"/>
              <a:buNone/>
              <a:defRPr sz="1800" b="1" i="0" u="none" strike="noStrike" cap="none">
                <a:solidFill>
                  <a:schemeClr val="lt1"/>
                </a:solidFill>
                <a:latin typeface="Corbel"/>
                <a:ea typeface="Corbel"/>
                <a:cs typeface="Corbel"/>
                <a:sym typeface="Corbel"/>
              </a:defRPr>
            </a:lvl1pPr>
            <a:lvl2pPr marL="457200" marR="0" lvl="1" indent="0" algn="l" rtl="0">
              <a:lnSpc>
                <a:spcPct val="100000"/>
              </a:lnSpc>
              <a:spcBef>
                <a:spcPts val="240"/>
              </a:spcBef>
              <a:spcAft>
                <a:spcPts val="0"/>
              </a:spcAft>
              <a:buClr>
                <a:schemeClr val="accent2"/>
              </a:buClr>
              <a:buFont typeface="Noto Sans Symbols"/>
              <a:buNone/>
              <a:defRPr sz="1200" b="1" i="0" u="none" strike="noStrike" cap="none">
                <a:solidFill>
                  <a:schemeClr val="lt1"/>
                </a:solidFill>
                <a:latin typeface="Corbel"/>
                <a:ea typeface="Corbel"/>
                <a:cs typeface="Corbel"/>
                <a:sym typeface="Corbel"/>
              </a:defRPr>
            </a:lvl2pPr>
            <a:lvl3pPr marL="914400" marR="0" lvl="2" indent="0" algn="l" rtl="0">
              <a:lnSpc>
                <a:spcPct val="100000"/>
              </a:lnSpc>
              <a:spcBef>
                <a:spcPts val="200"/>
              </a:spcBef>
              <a:spcAft>
                <a:spcPts val="0"/>
              </a:spcAft>
              <a:buClr>
                <a:schemeClr val="accent1"/>
              </a:buClr>
              <a:buFont typeface="Noto Sans Symbols"/>
              <a:buNone/>
              <a:defRPr sz="1000" b="1" i="0" u="none" strike="noStrike" cap="none">
                <a:solidFill>
                  <a:schemeClr val="lt1"/>
                </a:solidFill>
                <a:latin typeface="Corbel"/>
                <a:ea typeface="Corbel"/>
                <a:cs typeface="Corbel"/>
                <a:sym typeface="Corbel"/>
              </a:defRPr>
            </a:lvl3pPr>
            <a:lvl4pPr marL="1371600" marR="0" lvl="3" indent="0" algn="l" rtl="0">
              <a:lnSpc>
                <a:spcPct val="100000"/>
              </a:lnSpc>
              <a:spcBef>
                <a:spcPts val="180"/>
              </a:spcBef>
              <a:spcAft>
                <a:spcPts val="0"/>
              </a:spcAft>
              <a:buClr>
                <a:schemeClr val="accent2"/>
              </a:buClr>
              <a:buFont typeface="Noto Sans Symbols"/>
              <a:buNone/>
              <a:defRPr sz="900" b="1" i="0" u="none" strike="noStrike" cap="none">
                <a:solidFill>
                  <a:schemeClr val="lt1"/>
                </a:solidFill>
                <a:latin typeface="Corbel"/>
                <a:ea typeface="Corbel"/>
                <a:cs typeface="Corbel"/>
                <a:sym typeface="Corbel"/>
              </a:defRPr>
            </a:lvl4pPr>
            <a:lvl5pPr marL="1828800" marR="0" lvl="4" indent="0" algn="l" rtl="0">
              <a:lnSpc>
                <a:spcPct val="100000"/>
              </a:lnSpc>
              <a:spcBef>
                <a:spcPts val="180"/>
              </a:spcBef>
              <a:spcAft>
                <a:spcPts val="0"/>
              </a:spcAft>
              <a:buClr>
                <a:schemeClr val="accent1"/>
              </a:buClr>
              <a:buFont typeface="Noto Sans Symbols"/>
              <a:buNone/>
              <a:defRPr sz="900" b="1" i="0" u="none" strike="noStrike" cap="none">
                <a:solidFill>
                  <a:schemeClr val="lt1"/>
                </a:solidFill>
                <a:latin typeface="Corbel"/>
                <a:ea typeface="Corbel"/>
                <a:cs typeface="Corbel"/>
                <a:sym typeface="Corbel"/>
              </a:defRPr>
            </a:lvl5pPr>
            <a:lvl6pPr marL="2286000" marR="0" lvl="5" indent="0" algn="l" rtl="0">
              <a:lnSpc>
                <a:spcPct val="100000"/>
              </a:lnSpc>
              <a:spcBef>
                <a:spcPts val="180"/>
              </a:spcBef>
              <a:spcAft>
                <a:spcPts val="0"/>
              </a:spcAft>
              <a:buClr>
                <a:schemeClr val="lt1"/>
              </a:buClr>
              <a:buFont typeface="Arial"/>
              <a:buNone/>
              <a:defRPr sz="900" b="0" i="0" u="none" strike="noStrike" cap="none">
                <a:solidFill>
                  <a:schemeClr val="lt1"/>
                </a:solidFill>
                <a:latin typeface="Corbel"/>
                <a:ea typeface="Corbel"/>
                <a:cs typeface="Corbel"/>
                <a:sym typeface="Corbel"/>
              </a:defRPr>
            </a:lvl6pPr>
            <a:lvl7pPr marL="2743200" marR="0" lvl="6" indent="0" algn="l" rtl="0">
              <a:lnSpc>
                <a:spcPct val="100000"/>
              </a:lnSpc>
              <a:spcBef>
                <a:spcPts val="180"/>
              </a:spcBef>
              <a:spcAft>
                <a:spcPts val="0"/>
              </a:spcAft>
              <a:buClr>
                <a:schemeClr val="lt1"/>
              </a:buClr>
              <a:buFont typeface="Arial"/>
              <a:buNone/>
              <a:defRPr sz="900" b="0" i="0" u="none" strike="noStrike" cap="none">
                <a:solidFill>
                  <a:schemeClr val="lt1"/>
                </a:solidFill>
                <a:latin typeface="Corbel"/>
                <a:ea typeface="Corbel"/>
                <a:cs typeface="Corbel"/>
                <a:sym typeface="Corbel"/>
              </a:defRPr>
            </a:lvl7pPr>
            <a:lvl8pPr marL="3200400" marR="0" lvl="7" indent="0" algn="l" rtl="0">
              <a:lnSpc>
                <a:spcPct val="100000"/>
              </a:lnSpc>
              <a:spcBef>
                <a:spcPts val="180"/>
              </a:spcBef>
              <a:spcAft>
                <a:spcPts val="0"/>
              </a:spcAft>
              <a:buClr>
                <a:schemeClr val="lt1"/>
              </a:buClr>
              <a:buFont typeface="Arial"/>
              <a:buNone/>
              <a:defRPr sz="900" b="0" i="0" u="none" strike="noStrike" cap="none">
                <a:solidFill>
                  <a:schemeClr val="lt1"/>
                </a:solidFill>
                <a:latin typeface="Corbel"/>
                <a:ea typeface="Corbel"/>
                <a:cs typeface="Corbel"/>
                <a:sym typeface="Corbel"/>
              </a:defRPr>
            </a:lvl8pPr>
            <a:lvl9pPr marL="3657600" marR="0" lvl="8" indent="0" algn="l" rtl="0">
              <a:lnSpc>
                <a:spcPct val="100000"/>
              </a:lnSpc>
              <a:spcBef>
                <a:spcPts val="180"/>
              </a:spcBef>
              <a:spcAft>
                <a:spcPts val="0"/>
              </a:spcAft>
              <a:buClr>
                <a:schemeClr val="lt1"/>
              </a:buClr>
              <a:buFont typeface="Arial"/>
              <a:buNone/>
              <a:defRPr sz="900" b="0" i="0" u="none" strike="noStrike" cap="none">
                <a:solidFill>
                  <a:schemeClr val="lt1"/>
                </a:solidFill>
                <a:latin typeface="Corbel"/>
                <a:ea typeface="Corbel"/>
                <a:cs typeface="Corbel"/>
                <a:sym typeface="Corbel"/>
              </a:defRPr>
            </a:lvl9pPr>
          </a:lstStyle>
          <a:p>
            <a:endParaRPr/>
          </a:p>
        </p:txBody>
      </p:sp>
      <p:sp>
        <p:nvSpPr>
          <p:cNvPr id="116" name="Shape 116"/>
          <p:cNvSpPr txBox="1">
            <a:spLocks noGrp="1"/>
          </p:cNvSpPr>
          <p:nvPr>
            <p:ph type="dt" idx="10"/>
          </p:nvPr>
        </p:nvSpPr>
        <p:spPr>
          <a:xfrm>
            <a:off x="6571128" y="6356350"/>
            <a:ext cx="2133598" cy="365125"/>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chemeClr val="lt1"/>
              </a:buClr>
              <a:buFont typeface="Corbel"/>
              <a:buNone/>
              <a:defRPr sz="1200" b="0" i="0" u="none" strike="noStrike" cap="none">
                <a:solidFill>
                  <a:schemeClr val="lt1"/>
                </a:solidFill>
                <a:latin typeface="Corbel"/>
                <a:ea typeface="Corbel"/>
                <a:cs typeface="Corbel"/>
                <a:sym typeface="Corbel"/>
              </a:defRPr>
            </a:lvl1pPr>
            <a:lvl2pPr marL="457200" marR="0" lvl="1"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2pPr>
            <a:lvl3pPr marL="914400" marR="0" lvl="2"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3pPr>
            <a:lvl4pPr marL="1371600" marR="0" lvl="3"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4pPr>
            <a:lvl5pPr marL="1828800" marR="0" lvl="4"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5pPr>
            <a:lvl6pPr marL="2286000" marR="0" lvl="5"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6pPr>
            <a:lvl7pPr marL="2743200" marR="0" lvl="6"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7pPr>
            <a:lvl8pPr marL="3200400" marR="0" lvl="7"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8pPr>
            <a:lvl9pPr marL="3657600" marR="0" lvl="8"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9pPr>
          </a:lstStyle>
          <a:p>
            <a:endParaRPr/>
          </a:p>
        </p:txBody>
      </p:sp>
      <p:sp>
        <p:nvSpPr>
          <p:cNvPr id="117" name="Shape 117"/>
          <p:cNvSpPr txBox="1">
            <a:spLocks noGrp="1"/>
          </p:cNvSpPr>
          <p:nvPr>
            <p:ph type="ftr" idx="11"/>
          </p:nvPr>
        </p:nvSpPr>
        <p:spPr>
          <a:xfrm>
            <a:off x="457200" y="6356350"/>
            <a:ext cx="2895600"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lt1"/>
              </a:buClr>
              <a:buFont typeface="Corbel"/>
              <a:buNone/>
              <a:defRPr sz="1200" b="0" i="0" u="none" strike="noStrike" cap="none">
                <a:solidFill>
                  <a:schemeClr val="lt1"/>
                </a:solidFill>
                <a:latin typeface="Corbel"/>
                <a:ea typeface="Corbel"/>
                <a:cs typeface="Corbel"/>
                <a:sym typeface="Corbel"/>
              </a:defRPr>
            </a:lvl1pPr>
            <a:lvl2pPr marL="457200" marR="0" lvl="1"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2pPr>
            <a:lvl3pPr marL="914400" marR="0" lvl="2"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3pPr>
            <a:lvl4pPr marL="1371600" marR="0" lvl="3"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4pPr>
            <a:lvl5pPr marL="1828800" marR="0" lvl="4"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5pPr>
            <a:lvl6pPr marL="2286000" marR="0" lvl="5"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6pPr>
            <a:lvl7pPr marL="2743200" marR="0" lvl="6"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7pPr>
            <a:lvl8pPr marL="3200400" marR="0" lvl="7"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8pPr>
            <a:lvl9pPr marL="3657600" marR="0" lvl="8"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9pPr>
          </a:lstStyle>
          <a:p>
            <a:endParaRPr/>
          </a:p>
        </p:txBody>
      </p:sp>
      <p:sp>
        <p:nvSpPr>
          <p:cNvPr id="118" name="Shape 118"/>
          <p:cNvSpPr txBox="1">
            <a:spLocks noGrp="1"/>
          </p:cNvSpPr>
          <p:nvPr>
            <p:ph type="sldNum" idx="12"/>
          </p:nvPr>
        </p:nvSpPr>
        <p:spPr>
          <a:xfrm>
            <a:off x="4267200" y="6356350"/>
            <a:ext cx="609599" cy="365125"/>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FFFFFF"/>
              </a:buClr>
              <a:buSzPct val="25000"/>
              <a:buFont typeface="Corbel"/>
              <a:buNone/>
            </a:pPr>
            <a:fld id="{00000000-1234-1234-1234-123412341234}" type="slidenum">
              <a:rPr lang="en-GB" sz="1200" b="0" i="0" u="none" strike="noStrike" cap="none">
                <a:solidFill>
                  <a:srgbClr val="FFFFFF"/>
                </a:solidFill>
                <a:latin typeface="Corbel"/>
                <a:ea typeface="Corbel"/>
                <a:cs typeface="Corbel"/>
                <a:sym typeface="Corbel"/>
              </a:rPr>
              <a:t>‹#›</a:t>
            </a:fld>
            <a:endParaRPr lang="en-GB" sz="1200" b="0" i="0" u="none" strike="noStrike" cap="none">
              <a:solidFill>
                <a:srgbClr val="FFFFFF"/>
              </a:solidFill>
              <a:latin typeface="Corbel"/>
              <a:ea typeface="Corbel"/>
              <a:cs typeface="Corbel"/>
              <a:sym typeface="Corbel"/>
            </a:endParaRPr>
          </a:p>
        </p:txBody>
      </p:sp>
      <p:sp>
        <p:nvSpPr>
          <p:cNvPr id="119" name="Shape 119"/>
          <p:cNvSpPr/>
          <p:nvPr/>
        </p:nvSpPr>
        <p:spPr>
          <a:xfrm>
            <a:off x="4285130" y="1116104"/>
            <a:ext cx="4724400" cy="4724400"/>
          </a:xfrm>
          <a:prstGeom prst="ellipse">
            <a:avLst/>
          </a:prstGeom>
          <a:gradFill>
            <a:gsLst>
              <a:gs pos="0">
                <a:schemeClr val="accent1"/>
              </a:gs>
              <a:gs pos="50000">
                <a:srgbClr val="D59300"/>
              </a:gs>
              <a:gs pos="100000">
                <a:schemeClr val="accent1"/>
              </a:gs>
            </a:gsLst>
            <a:lin ang="8400000" scaled="0"/>
          </a:gradFill>
          <a:ln>
            <a:noFill/>
          </a:ln>
          <a:effectLst>
            <a:outerShdw blurRad="50799" dist="38100" dir="5400000" algn="t" rotWithShape="0">
              <a:srgbClr val="000000">
                <a:alpha val="40000"/>
              </a:srgbClr>
            </a:outerShdw>
          </a:effectLst>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rgbClr val="FFFFFF"/>
              </a:solidFill>
              <a:latin typeface="Corbel"/>
              <a:ea typeface="Corbel"/>
              <a:cs typeface="Corbel"/>
              <a:sym typeface="Corbel"/>
            </a:endParaRPr>
          </a:p>
        </p:txBody>
      </p:sp>
      <p:sp>
        <p:nvSpPr>
          <p:cNvPr id="120" name="Shape 120"/>
          <p:cNvSpPr>
            <a:spLocks noGrp="1"/>
          </p:cNvSpPr>
          <p:nvPr>
            <p:ph type="pic" idx="2"/>
          </p:nvPr>
        </p:nvSpPr>
        <p:spPr>
          <a:xfrm>
            <a:off x="4473385" y="1148000"/>
            <a:ext cx="4434839" cy="4434986"/>
          </a:xfrm>
          <a:prstGeom prst="ellipse">
            <a:avLst/>
          </a:prstGeom>
          <a:noFill/>
          <a:ln>
            <a:noFill/>
          </a:ln>
        </p:spPr>
        <p:txBody>
          <a:bodyPr lIns="91425" tIns="91425" rIns="91425" bIns="91425" anchor="t" anchorCtr="0"/>
          <a:lstStyle>
            <a:lvl1pPr marL="342900" marR="0" lvl="0" indent="-342900" algn="r" rtl="0">
              <a:lnSpc>
                <a:spcPct val="100000"/>
              </a:lnSpc>
              <a:spcBef>
                <a:spcPts val="360"/>
              </a:spcBef>
              <a:spcAft>
                <a:spcPts val="0"/>
              </a:spcAft>
              <a:buClr>
                <a:schemeClr val="accent1"/>
              </a:buClr>
              <a:buFont typeface="Noto Sans Symbols"/>
              <a:buNone/>
              <a:defRPr sz="1800" b="1" i="0" u="none" strike="noStrike" cap="none">
                <a:solidFill>
                  <a:schemeClr val="lt1"/>
                </a:solidFill>
                <a:latin typeface="Corbel"/>
                <a:ea typeface="Corbel"/>
                <a:cs typeface="Corbel"/>
                <a:sym typeface="Corbel"/>
              </a:defRPr>
            </a:lvl1pPr>
            <a:lvl2pPr marL="457200" marR="0" lvl="1" indent="0" algn="l" rtl="0">
              <a:lnSpc>
                <a:spcPct val="100000"/>
              </a:lnSpc>
              <a:spcBef>
                <a:spcPts val="560"/>
              </a:spcBef>
              <a:spcAft>
                <a:spcPts val="0"/>
              </a:spcAft>
              <a:buClr>
                <a:schemeClr val="accent2"/>
              </a:buClr>
              <a:buFont typeface="Noto Sans Symbols"/>
              <a:buNone/>
              <a:defRPr sz="2800" b="1" i="0" u="none" strike="noStrike" cap="none">
                <a:solidFill>
                  <a:schemeClr val="lt1"/>
                </a:solidFill>
                <a:latin typeface="Corbel"/>
                <a:ea typeface="Corbel"/>
                <a:cs typeface="Corbel"/>
                <a:sym typeface="Corbel"/>
              </a:defRPr>
            </a:lvl2pPr>
            <a:lvl3pPr marL="914400" marR="0" lvl="2" indent="0" algn="l" rtl="0">
              <a:lnSpc>
                <a:spcPct val="100000"/>
              </a:lnSpc>
              <a:spcBef>
                <a:spcPts val="480"/>
              </a:spcBef>
              <a:spcAft>
                <a:spcPts val="0"/>
              </a:spcAft>
              <a:buClr>
                <a:schemeClr val="accent1"/>
              </a:buClr>
              <a:buFont typeface="Noto Sans Symbols"/>
              <a:buNone/>
              <a:defRPr sz="2400" b="1" i="0" u="none" strike="noStrike" cap="none">
                <a:solidFill>
                  <a:schemeClr val="lt1"/>
                </a:solidFill>
                <a:latin typeface="Corbel"/>
                <a:ea typeface="Corbel"/>
                <a:cs typeface="Corbel"/>
                <a:sym typeface="Corbel"/>
              </a:defRPr>
            </a:lvl3pPr>
            <a:lvl4pPr marL="1371600" marR="0" lvl="3" indent="0" algn="l" rtl="0">
              <a:lnSpc>
                <a:spcPct val="100000"/>
              </a:lnSpc>
              <a:spcBef>
                <a:spcPts val="400"/>
              </a:spcBef>
              <a:spcAft>
                <a:spcPts val="0"/>
              </a:spcAft>
              <a:buClr>
                <a:schemeClr val="accent2"/>
              </a:buClr>
              <a:buFont typeface="Noto Sans Symbols"/>
              <a:buNone/>
              <a:defRPr sz="2000" b="1" i="0" u="none" strike="noStrike" cap="none">
                <a:solidFill>
                  <a:schemeClr val="lt1"/>
                </a:solidFill>
                <a:latin typeface="Corbel"/>
                <a:ea typeface="Corbel"/>
                <a:cs typeface="Corbel"/>
                <a:sym typeface="Corbel"/>
              </a:defRPr>
            </a:lvl4pPr>
            <a:lvl5pPr marL="1828800" marR="0" lvl="4" indent="0" algn="l" rtl="0">
              <a:lnSpc>
                <a:spcPct val="100000"/>
              </a:lnSpc>
              <a:spcBef>
                <a:spcPts val="400"/>
              </a:spcBef>
              <a:spcAft>
                <a:spcPts val="0"/>
              </a:spcAft>
              <a:buClr>
                <a:schemeClr val="accent1"/>
              </a:buClr>
              <a:buFont typeface="Noto Sans Symbols"/>
              <a:buNone/>
              <a:defRPr sz="2000" b="1" i="0" u="none" strike="noStrike" cap="none">
                <a:solidFill>
                  <a:schemeClr val="lt1"/>
                </a:solidFill>
                <a:latin typeface="Corbel"/>
                <a:ea typeface="Corbel"/>
                <a:cs typeface="Corbel"/>
                <a:sym typeface="Corbel"/>
              </a:defRPr>
            </a:lvl5pPr>
            <a:lvl6pPr marL="2286000" marR="0" lvl="5" indent="0" algn="l" rtl="0">
              <a:lnSpc>
                <a:spcPct val="100000"/>
              </a:lnSpc>
              <a:spcBef>
                <a:spcPts val="400"/>
              </a:spcBef>
              <a:spcAft>
                <a:spcPts val="0"/>
              </a:spcAft>
              <a:buClr>
                <a:schemeClr val="lt1"/>
              </a:buClr>
              <a:buFont typeface="Arial"/>
              <a:buNone/>
              <a:defRPr sz="2000" b="0" i="0" u="none" strike="noStrike" cap="none">
                <a:solidFill>
                  <a:schemeClr val="lt1"/>
                </a:solidFill>
                <a:latin typeface="Corbel"/>
                <a:ea typeface="Corbel"/>
                <a:cs typeface="Corbel"/>
                <a:sym typeface="Corbel"/>
              </a:defRPr>
            </a:lvl6pPr>
            <a:lvl7pPr marL="2743200" marR="0" lvl="6" indent="0" algn="l" rtl="0">
              <a:lnSpc>
                <a:spcPct val="100000"/>
              </a:lnSpc>
              <a:spcBef>
                <a:spcPts val="400"/>
              </a:spcBef>
              <a:spcAft>
                <a:spcPts val="0"/>
              </a:spcAft>
              <a:buClr>
                <a:schemeClr val="lt1"/>
              </a:buClr>
              <a:buFont typeface="Arial"/>
              <a:buNone/>
              <a:defRPr sz="2000" b="0" i="0" u="none" strike="noStrike" cap="none">
                <a:solidFill>
                  <a:schemeClr val="lt1"/>
                </a:solidFill>
                <a:latin typeface="Corbel"/>
                <a:ea typeface="Corbel"/>
                <a:cs typeface="Corbel"/>
                <a:sym typeface="Corbel"/>
              </a:defRPr>
            </a:lvl7pPr>
            <a:lvl8pPr marL="3200400" marR="0" lvl="7" indent="0" algn="l" rtl="0">
              <a:lnSpc>
                <a:spcPct val="100000"/>
              </a:lnSpc>
              <a:spcBef>
                <a:spcPts val="400"/>
              </a:spcBef>
              <a:spcAft>
                <a:spcPts val="0"/>
              </a:spcAft>
              <a:buClr>
                <a:schemeClr val="lt1"/>
              </a:buClr>
              <a:buFont typeface="Arial"/>
              <a:buNone/>
              <a:defRPr sz="2000" b="0" i="0" u="none" strike="noStrike" cap="none">
                <a:solidFill>
                  <a:schemeClr val="lt1"/>
                </a:solidFill>
                <a:latin typeface="Corbel"/>
                <a:ea typeface="Corbel"/>
                <a:cs typeface="Corbel"/>
                <a:sym typeface="Corbel"/>
              </a:defRPr>
            </a:lvl8pPr>
            <a:lvl9pPr marL="3657600" marR="0" lvl="8" indent="0" algn="l" rtl="0">
              <a:lnSpc>
                <a:spcPct val="100000"/>
              </a:lnSpc>
              <a:spcBef>
                <a:spcPts val="400"/>
              </a:spcBef>
              <a:spcAft>
                <a:spcPts val="0"/>
              </a:spcAft>
              <a:buClr>
                <a:schemeClr val="lt1"/>
              </a:buClr>
              <a:buFont typeface="Arial"/>
              <a:buNone/>
              <a:defRPr sz="2000" b="0" i="0" u="none" strike="noStrike" cap="none">
                <a:solidFill>
                  <a:schemeClr val="lt1"/>
                </a:solidFill>
                <a:latin typeface="Corbel"/>
                <a:ea typeface="Corbel"/>
                <a:cs typeface="Corbel"/>
                <a:sym typeface="Corbe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121"/>
        <p:cNvGrpSpPr/>
        <p:nvPr/>
      </p:nvGrpSpPr>
      <p:grpSpPr>
        <a:xfrm>
          <a:off x="0" y="0"/>
          <a:ext cx="0" cy="0"/>
          <a:chOff x="0" y="0"/>
          <a:chExt cx="0" cy="0"/>
        </a:xfrm>
      </p:grpSpPr>
      <p:sp>
        <p:nvSpPr>
          <p:cNvPr id="122" name="Shape 122"/>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lt1"/>
              </a:buClr>
              <a:buFont typeface="Corbel"/>
              <a:buNone/>
              <a:defRPr sz="4800" b="1" i="0" u="none" strike="noStrike" cap="none">
                <a:solidFill>
                  <a:schemeClr val="lt1"/>
                </a:solidFill>
                <a:latin typeface="Corbel"/>
                <a:ea typeface="Corbel"/>
                <a:cs typeface="Corbel"/>
                <a:sym typeface="Corbel"/>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123" name="Shape 123"/>
          <p:cNvSpPr txBox="1">
            <a:spLocks noGrp="1"/>
          </p:cNvSpPr>
          <p:nvPr>
            <p:ph type="body" idx="1"/>
          </p:nvPr>
        </p:nvSpPr>
        <p:spPr>
          <a:xfrm rot="5400000">
            <a:off x="2590798" y="-76198"/>
            <a:ext cx="3962399" cy="8229600"/>
          </a:xfrm>
          <a:prstGeom prst="rect">
            <a:avLst/>
          </a:prstGeom>
          <a:noFill/>
          <a:ln>
            <a:noFill/>
          </a:ln>
        </p:spPr>
        <p:txBody>
          <a:bodyPr lIns="91425" tIns="91425" rIns="91425" bIns="91425" anchor="t" anchorCtr="0"/>
          <a:lstStyle>
            <a:lvl1pPr marL="342900" marR="0" lvl="0" indent="-78740" algn="l" rtl="0">
              <a:lnSpc>
                <a:spcPct val="100000"/>
              </a:lnSpc>
              <a:spcBef>
                <a:spcPts val="480"/>
              </a:spcBef>
              <a:spcAft>
                <a:spcPts val="0"/>
              </a:spcAft>
              <a:buClr>
                <a:schemeClr val="accent1"/>
              </a:buClr>
              <a:buSzPct val="90000"/>
              <a:buFont typeface="Noto Sans Symbols"/>
              <a:buChar char="●"/>
              <a:defRPr sz="2400" b="1" i="0" u="none" strike="noStrike" cap="none">
                <a:solidFill>
                  <a:schemeClr val="lt1"/>
                </a:solidFill>
                <a:latin typeface="Corbel"/>
                <a:ea typeface="Corbel"/>
                <a:cs typeface="Corbel"/>
                <a:sym typeface="Corbel"/>
              </a:defRPr>
            </a:lvl1pPr>
            <a:lvl2pPr marL="685800" marR="0" lvl="1" indent="-102869" algn="l" rtl="0">
              <a:lnSpc>
                <a:spcPct val="100000"/>
              </a:lnSpc>
              <a:spcBef>
                <a:spcPts val="440"/>
              </a:spcBef>
              <a:spcAft>
                <a:spcPts val="0"/>
              </a:spcAft>
              <a:buClr>
                <a:schemeClr val="accent2"/>
              </a:buClr>
              <a:buSzPct val="90000"/>
              <a:buFont typeface="Noto Sans Symbols"/>
              <a:buChar char="●"/>
              <a:defRPr sz="2200" b="1" i="0" u="none" strike="noStrike" cap="none">
                <a:solidFill>
                  <a:schemeClr val="lt1"/>
                </a:solidFill>
                <a:latin typeface="Corbel"/>
                <a:ea typeface="Corbel"/>
                <a:cs typeface="Corbel"/>
                <a:sym typeface="Corbel"/>
              </a:defRPr>
            </a:lvl2pPr>
            <a:lvl3pPr marL="1035050" marR="0" lvl="2" indent="-120650" algn="l" rtl="0">
              <a:lnSpc>
                <a:spcPct val="100000"/>
              </a:lnSpc>
              <a:spcBef>
                <a:spcPts val="400"/>
              </a:spcBef>
              <a:spcAft>
                <a:spcPts val="0"/>
              </a:spcAft>
              <a:buClr>
                <a:schemeClr val="accent1"/>
              </a:buClr>
              <a:buSzPct val="90000"/>
              <a:buFont typeface="Noto Sans Symbols"/>
              <a:buChar char="●"/>
              <a:defRPr sz="2000" b="1" i="0" u="none" strike="noStrike" cap="none">
                <a:solidFill>
                  <a:schemeClr val="lt1"/>
                </a:solidFill>
                <a:latin typeface="Corbel"/>
                <a:ea typeface="Corbel"/>
                <a:cs typeface="Corbel"/>
                <a:sym typeface="Corbel"/>
              </a:defRPr>
            </a:lvl3pPr>
            <a:lvl4pPr marL="1371600" marR="0" lvl="3" indent="-138430" algn="l" rtl="0">
              <a:lnSpc>
                <a:spcPct val="100000"/>
              </a:lnSpc>
              <a:spcBef>
                <a:spcPts val="360"/>
              </a:spcBef>
              <a:spcAft>
                <a:spcPts val="0"/>
              </a:spcAft>
              <a:buClr>
                <a:schemeClr val="accent2"/>
              </a:buClr>
              <a:buSzPct val="90000"/>
              <a:buFont typeface="Noto Sans Symbols"/>
              <a:buChar char="●"/>
              <a:defRPr sz="1800" b="1" i="0" u="none" strike="noStrike" cap="none">
                <a:solidFill>
                  <a:schemeClr val="lt1"/>
                </a:solidFill>
                <a:latin typeface="Corbel"/>
                <a:ea typeface="Corbel"/>
                <a:cs typeface="Corbel"/>
                <a:sym typeface="Corbel"/>
              </a:defRPr>
            </a:lvl4pPr>
            <a:lvl5pPr marL="1720850" marR="0" lvl="4" indent="-144780" algn="l" rtl="0">
              <a:lnSpc>
                <a:spcPct val="100000"/>
              </a:lnSpc>
              <a:spcBef>
                <a:spcPts val="360"/>
              </a:spcBef>
              <a:spcAft>
                <a:spcPts val="0"/>
              </a:spcAft>
              <a:buClr>
                <a:schemeClr val="accent1"/>
              </a:buClr>
              <a:buSzPct val="90000"/>
              <a:buFont typeface="Noto Sans Symbols"/>
              <a:buChar char="●"/>
              <a:defRPr sz="1800" b="1" i="0" u="none" strike="noStrike" cap="none">
                <a:solidFill>
                  <a:schemeClr val="lt1"/>
                </a:solidFill>
                <a:latin typeface="Corbel"/>
                <a:ea typeface="Corbel"/>
                <a:cs typeface="Corbel"/>
                <a:sym typeface="Corbel"/>
              </a:defRPr>
            </a:lvl5pPr>
            <a:lvl6pPr marL="2514600" marR="0" lvl="5" indent="2540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Corbel"/>
                <a:ea typeface="Corbel"/>
                <a:cs typeface="Corbel"/>
                <a:sym typeface="Corbel"/>
              </a:defRPr>
            </a:lvl6pPr>
            <a:lvl7pPr marL="2971800" marR="0" lvl="6" indent="2540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Corbel"/>
                <a:ea typeface="Corbel"/>
                <a:cs typeface="Corbel"/>
                <a:sym typeface="Corbel"/>
              </a:defRPr>
            </a:lvl7pPr>
            <a:lvl8pPr marL="3429000" marR="0" lvl="7" indent="2540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Corbel"/>
                <a:ea typeface="Corbel"/>
                <a:cs typeface="Corbel"/>
                <a:sym typeface="Corbel"/>
              </a:defRPr>
            </a:lvl8pPr>
            <a:lvl9pPr marL="3886200" marR="0" lvl="8" indent="2540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Corbel"/>
                <a:ea typeface="Corbel"/>
                <a:cs typeface="Corbel"/>
                <a:sym typeface="Corbel"/>
              </a:defRPr>
            </a:lvl9pPr>
          </a:lstStyle>
          <a:p>
            <a:endParaRPr/>
          </a:p>
        </p:txBody>
      </p:sp>
      <p:sp>
        <p:nvSpPr>
          <p:cNvPr id="124" name="Shape 124"/>
          <p:cNvSpPr txBox="1">
            <a:spLocks noGrp="1"/>
          </p:cNvSpPr>
          <p:nvPr>
            <p:ph type="dt" idx="10"/>
          </p:nvPr>
        </p:nvSpPr>
        <p:spPr>
          <a:xfrm>
            <a:off x="6571128" y="6356350"/>
            <a:ext cx="2133598" cy="365125"/>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chemeClr val="lt1"/>
              </a:buClr>
              <a:buFont typeface="Corbel"/>
              <a:buNone/>
              <a:defRPr sz="1200" b="0" i="0" u="none" strike="noStrike" cap="none">
                <a:solidFill>
                  <a:schemeClr val="lt1"/>
                </a:solidFill>
                <a:latin typeface="Corbel"/>
                <a:ea typeface="Corbel"/>
                <a:cs typeface="Corbel"/>
                <a:sym typeface="Corbel"/>
              </a:defRPr>
            </a:lvl1pPr>
            <a:lvl2pPr marL="457200" marR="0" lvl="1"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2pPr>
            <a:lvl3pPr marL="914400" marR="0" lvl="2"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3pPr>
            <a:lvl4pPr marL="1371600" marR="0" lvl="3"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4pPr>
            <a:lvl5pPr marL="1828800" marR="0" lvl="4"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5pPr>
            <a:lvl6pPr marL="2286000" marR="0" lvl="5"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6pPr>
            <a:lvl7pPr marL="2743200" marR="0" lvl="6"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7pPr>
            <a:lvl8pPr marL="3200400" marR="0" lvl="7"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8pPr>
            <a:lvl9pPr marL="3657600" marR="0" lvl="8"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9pPr>
          </a:lstStyle>
          <a:p>
            <a:endParaRPr/>
          </a:p>
        </p:txBody>
      </p:sp>
      <p:sp>
        <p:nvSpPr>
          <p:cNvPr id="125" name="Shape 125"/>
          <p:cNvSpPr txBox="1">
            <a:spLocks noGrp="1"/>
          </p:cNvSpPr>
          <p:nvPr>
            <p:ph type="ftr" idx="11"/>
          </p:nvPr>
        </p:nvSpPr>
        <p:spPr>
          <a:xfrm>
            <a:off x="457200" y="6356350"/>
            <a:ext cx="2895600"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lt1"/>
              </a:buClr>
              <a:buFont typeface="Corbel"/>
              <a:buNone/>
              <a:defRPr sz="1200" b="0" i="0" u="none" strike="noStrike" cap="none">
                <a:solidFill>
                  <a:schemeClr val="lt1"/>
                </a:solidFill>
                <a:latin typeface="Corbel"/>
                <a:ea typeface="Corbel"/>
                <a:cs typeface="Corbel"/>
                <a:sym typeface="Corbel"/>
              </a:defRPr>
            </a:lvl1pPr>
            <a:lvl2pPr marL="457200" marR="0" lvl="1"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2pPr>
            <a:lvl3pPr marL="914400" marR="0" lvl="2"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3pPr>
            <a:lvl4pPr marL="1371600" marR="0" lvl="3"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4pPr>
            <a:lvl5pPr marL="1828800" marR="0" lvl="4"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5pPr>
            <a:lvl6pPr marL="2286000" marR="0" lvl="5"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6pPr>
            <a:lvl7pPr marL="2743200" marR="0" lvl="6"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7pPr>
            <a:lvl8pPr marL="3200400" marR="0" lvl="7"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8pPr>
            <a:lvl9pPr marL="3657600" marR="0" lvl="8"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9pPr>
          </a:lstStyle>
          <a:p>
            <a:endParaRPr/>
          </a:p>
        </p:txBody>
      </p:sp>
      <p:sp>
        <p:nvSpPr>
          <p:cNvPr id="126" name="Shape 126"/>
          <p:cNvSpPr txBox="1">
            <a:spLocks noGrp="1"/>
          </p:cNvSpPr>
          <p:nvPr>
            <p:ph type="sldNum" idx="12"/>
          </p:nvPr>
        </p:nvSpPr>
        <p:spPr>
          <a:xfrm>
            <a:off x="4267200" y="6356350"/>
            <a:ext cx="609599" cy="365125"/>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FFFFFF"/>
              </a:buClr>
              <a:buSzPct val="25000"/>
              <a:buFont typeface="Corbel"/>
              <a:buNone/>
            </a:pPr>
            <a:fld id="{00000000-1234-1234-1234-123412341234}" type="slidenum">
              <a:rPr lang="en-GB" sz="1200" b="0" i="0" u="none" strike="noStrike" cap="none">
                <a:solidFill>
                  <a:srgbClr val="FFFFFF"/>
                </a:solidFill>
                <a:latin typeface="Corbel"/>
                <a:ea typeface="Corbel"/>
                <a:cs typeface="Corbel"/>
                <a:sym typeface="Corbel"/>
              </a:rPr>
              <a:t>‹#›</a:t>
            </a:fld>
            <a:endParaRPr lang="en-GB" sz="1200" b="0" i="0" u="none" strike="noStrike" cap="none">
              <a:solidFill>
                <a:srgbClr val="FFFFFF"/>
              </a:solidFill>
              <a:latin typeface="Corbel"/>
              <a:ea typeface="Corbel"/>
              <a:cs typeface="Corbel"/>
              <a:sym typeface="Corbel"/>
            </a:endParaRPr>
          </a:p>
        </p:txBody>
      </p:sp>
      <p:grpSp>
        <p:nvGrpSpPr>
          <p:cNvPr id="127" name="Shape 127"/>
          <p:cNvGrpSpPr/>
          <p:nvPr/>
        </p:nvGrpSpPr>
        <p:grpSpPr>
          <a:xfrm>
            <a:off x="0" y="1584167"/>
            <a:ext cx="9144000" cy="45291"/>
            <a:chOff x="0" y="1613645"/>
            <a:chExt cx="9144000" cy="45291"/>
          </a:xfrm>
        </p:grpSpPr>
        <p:cxnSp>
          <p:nvCxnSpPr>
            <p:cNvPr id="128" name="Shape 128"/>
            <p:cNvCxnSpPr/>
            <p:nvPr/>
          </p:nvCxnSpPr>
          <p:spPr>
            <a:xfrm>
              <a:off x="0" y="1657350"/>
              <a:ext cx="9144000" cy="1587"/>
            </a:xfrm>
            <a:prstGeom prst="straightConnector1">
              <a:avLst/>
            </a:prstGeom>
            <a:noFill/>
            <a:ln w="88900" cap="flat" cmpd="sng">
              <a:solidFill>
                <a:srgbClr val="5798E8"/>
              </a:solidFill>
              <a:prstDash val="solid"/>
              <a:round/>
              <a:headEnd type="none" w="med" len="med"/>
              <a:tailEnd type="none" w="med" len="med"/>
            </a:ln>
          </p:spPr>
        </p:cxnSp>
        <p:cxnSp>
          <p:nvCxnSpPr>
            <p:cNvPr id="129" name="Shape 129"/>
            <p:cNvCxnSpPr/>
            <p:nvPr/>
          </p:nvCxnSpPr>
          <p:spPr>
            <a:xfrm>
              <a:off x="0" y="1613645"/>
              <a:ext cx="9144000" cy="1587"/>
            </a:xfrm>
            <a:prstGeom prst="straightConnector1">
              <a:avLst/>
            </a:prstGeom>
            <a:noFill/>
            <a:ln w="9525" cap="flat" cmpd="sng">
              <a:solidFill>
                <a:schemeClr val="lt1"/>
              </a:solidFill>
              <a:prstDash val="solid"/>
              <a:round/>
              <a:headEnd type="none" w="med" len="med"/>
              <a:tailEnd type="none" w="med" len="med"/>
            </a:ln>
          </p:spPr>
        </p:cxn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130"/>
        <p:cNvGrpSpPr/>
        <p:nvPr/>
      </p:nvGrpSpPr>
      <p:grpSpPr>
        <a:xfrm>
          <a:off x="0" y="0"/>
          <a:ext cx="0" cy="0"/>
          <a:chOff x="0" y="0"/>
          <a:chExt cx="0" cy="0"/>
        </a:xfrm>
      </p:grpSpPr>
      <p:sp>
        <p:nvSpPr>
          <p:cNvPr id="131" name="Shape 131"/>
          <p:cNvSpPr txBox="1">
            <a:spLocks noGrp="1"/>
          </p:cNvSpPr>
          <p:nvPr>
            <p:ph type="title"/>
          </p:nvPr>
        </p:nvSpPr>
        <p:spPr>
          <a:xfrm rot="5400000">
            <a:off x="5591967" y="2574130"/>
            <a:ext cx="5516561" cy="1587499"/>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lt1"/>
              </a:buClr>
              <a:buFont typeface="Corbel"/>
              <a:buNone/>
              <a:defRPr sz="4800" b="1" i="0" u="none" strike="noStrike" cap="none">
                <a:solidFill>
                  <a:schemeClr val="lt1"/>
                </a:solidFill>
                <a:latin typeface="Corbel"/>
                <a:ea typeface="Corbel"/>
                <a:cs typeface="Corbel"/>
                <a:sym typeface="Corbel"/>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132" name="Shape 132"/>
          <p:cNvSpPr txBox="1">
            <a:spLocks noGrp="1"/>
          </p:cNvSpPr>
          <p:nvPr>
            <p:ph type="body" idx="1"/>
          </p:nvPr>
        </p:nvSpPr>
        <p:spPr>
          <a:xfrm rot="5400000">
            <a:off x="1013618" y="53180"/>
            <a:ext cx="5516561" cy="6629400"/>
          </a:xfrm>
          <a:prstGeom prst="rect">
            <a:avLst/>
          </a:prstGeom>
          <a:noFill/>
          <a:ln>
            <a:noFill/>
          </a:ln>
        </p:spPr>
        <p:txBody>
          <a:bodyPr lIns="91425" tIns="91425" rIns="91425" bIns="91425" anchor="t" anchorCtr="0"/>
          <a:lstStyle>
            <a:lvl1pPr marL="342900" marR="0" lvl="0" indent="-78740" algn="l" rtl="0">
              <a:lnSpc>
                <a:spcPct val="100000"/>
              </a:lnSpc>
              <a:spcBef>
                <a:spcPts val="480"/>
              </a:spcBef>
              <a:spcAft>
                <a:spcPts val="0"/>
              </a:spcAft>
              <a:buClr>
                <a:schemeClr val="accent1"/>
              </a:buClr>
              <a:buSzPct val="90000"/>
              <a:buFont typeface="Noto Sans Symbols"/>
              <a:buChar char="●"/>
              <a:defRPr sz="2400" b="1" i="0" u="none" strike="noStrike" cap="none">
                <a:solidFill>
                  <a:schemeClr val="lt1"/>
                </a:solidFill>
                <a:latin typeface="Corbel"/>
                <a:ea typeface="Corbel"/>
                <a:cs typeface="Corbel"/>
                <a:sym typeface="Corbel"/>
              </a:defRPr>
            </a:lvl1pPr>
            <a:lvl2pPr marL="685800" marR="0" lvl="1" indent="-102869" algn="l" rtl="0">
              <a:lnSpc>
                <a:spcPct val="100000"/>
              </a:lnSpc>
              <a:spcBef>
                <a:spcPts val="440"/>
              </a:spcBef>
              <a:spcAft>
                <a:spcPts val="0"/>
              </a:spcAft>
              <a:buClr>
                <a:schemeClr val="accent2"/>
              </a:buClr>
              <a:buSzPct val="90000"/>
              <a:buFont typeface="Noto Sans Symbols"/>
              <a:buChar char="●"/>
              <a:defRPr sz="2200" b="1" i="0" u="none" strike="noStrike" cap="none">
                <a:solidFill>
                  <a:schemeClr val="lt1"/>
                </a:solidFill>
                <a:latin typeface="Corbel"/>
                <a:ea typeface="Corbel"/>
                <a:cs typeface="Corbel"/>
                <a:sym typeface="Corbel"/>
              </a:defRPr>
            </a:lvl2pPr>
            <a:lvl3pPr marL="1035050" marR="0" lvl="2" indent="-120650" algn="l" rtl="0">
              <a:lnSpc>
                <a:spcPct val="100000"/>
              </a:lnSpc>
              <a:spcBef>
                <a:spcPts val="400"/>
              </a:spcBef>
              <a:spcAft>
                <a:spcPts val="0"/>
              </a:spcAft>
              <a:buClr>
                <a:schemeClr val="accent1"/>
              </a:buClr>
              <a:buSzPct val="90000"/>
              <a:buFont typeface="Noto Sans Symbols"/>
              <a:buChar char="●"/>
              <a:defRPr sz="2000" b="1" i="0" u="none" strike="noStrike" cap="none">
                <a:solidFill>
                  <a:schemeClr val="lt1"/>
                </a:solidFill>
                <a:latin typeface="Corbel"/>
                <a:ea typeface="Corbel"/>
                <a:cs typeface="Corbel"/>
                <a:sym typeface="Corbel"/>
              </a:defRPr>
            </a:lvl3pPr>
            <a:lvl4pPr marL="1371600" marR="0" lvl="3" indent="-138430" algn="l" rtl="0">
              <a:lnSpc>
                <a:spcPct val="100000"/>
              </a:lnSpc>
              <a:spcBef>
                <a:spcPts val="360"/>
              </a:spcBef>
              <a:spcAft>
                <a:spcPts val="0"/>
              </a:spcAft>
              <a:buClr>
                <a:schemeClr val="accent2"/>
              </a:buClr>
              <a:buSzPct val="90000"/>
              <a:buFont typeface="Noto Sans Symbols"/>
              <a:buChar char="●"/>
              <a:defRPr sz="1800" b="1" i="0" u="none" strike="noStrike" cap="none">
                <a:solidFill>
                  <a:schemeClr val="lt1"/>
                </a:solidFill>
                <a:latin typeface="Corbel"/>
                <a:ea typeface="Corbel"/>
                <a:cs typeface="Corbel"/>
                <a:sym typeface="Corbel"/>
              </a:defRPr>
            </a:lvl4pPr>
            <a:lvl5pPr marL="1720850" marR="0" lvl="4" indent="-144780" algn="l" rtl="0">
              <a:lnSpc>
                <a:spcPct val="100000"/>
              </a:lnSpc>
              <a:spcBef>
                <a:spcPts val="360"/>
              </a:spcBef>
              <a:spcAft>
                <a:spcPts val="0"/>
              </a:spcAft>
              <a:buClr>
                <a:schemeClr val="accent1"/>
              </a:buClr>
              <a:buSzPct val="90000"/>
              <a:buFont typeface="Noto Sans Symbols"/>
              <a:buChar char="●"/>
              <a:defRPr sz="1800" b="1" i="0" u="none" strike="noStrike" cap="none">
                <a:solidFill>
                  <a:schemeClr val="lt1"/>
                </a:solidFill>
                <a:latin typeface="Corbel"/>
                <a:ea typeface="Corbel"/>
                <a:cs typeface="Corbel"/>
                <a:sym typeface="Corbel"/>
              </a:defRPr>
            </a:lvl5pPr>
            <a:lvl6pPr marL="2514600" marR="0" lvl="5" indent="2540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Corbel"/>
                <a:ea typeface="Corbel"/>
                <a:cs typeface="Corbel"/>
                <a:sym typeface="Corbel"/>
              </a:defRPr>
            </a:lvl6pPr>
            <a:lvl7pPr marL="2971800" marR="0" lvl="6" indent="2540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Corbel"/>
                <a:ea typeface="Corbel"/>
                <a:cs typeface="Corbel"/>
                <a:sym typeface="Corbel"/>
              </a:defRPr>
            </a:lvl7pPr>
            <a:lvl8pPr marL="3429000" marR="0" lvl="7" indent="2540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Corbel"/>
                <a:ea typeface="Corbel"/>
                <a:cs typeface="Corbel"/>
                <a:sym typeface="Corbel"/>
              </a:defRPr>
            </a:lvl8pPr>
            <a:lvl9pPr marL="3886200" marR="0" lvl="8" indent="2540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Corbel"/>
                <a:ea typeface="Corbel"/>
                <a:cs typeface="Corbel"/>
                <a:sym typeface="Corbel"/>
              </a:defRPr>
            </a:lvl9pPr>
          </a:lstStyle>
          <a:p>
            <a:endParaRPr/>
          </a:p>
        </p:txBody>
      </p:sp>
      <p:sp>
        <p:nvSpPr>
          <p:cNvPr id="133" name="Shape 133"/>
          <p:cNvSpPr txBox="1">
            <a:spLocks noGrp="1"/>
          </p:cNvSpPr>
          <p:nvPr>
            <p:ph type="dt" idx="10"/>
          </p:nvPr>
        </p:nvSpPr>
        <p:spPr>
          <a:xfrm>
            <a:off x="7556499" y="6356350"/>
            <a:ext cx="1148229" cy="365125"/>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chemeClr val="lt1"/>
              </a:buClr>
              <a:buFont typeface="Corbel"/>
              <a:buNone/>
              <a:defRPr sz="1200" b="0" i="0" u="none" strike="noStrike" cap="none">
                <a:solidFill>
                  <a:schemeClr val="lt1"/>
                </a:solidFill>
                <a:latin typeface="Corbel"/>
                <a:ea typeface="Corbel"/>
                <a:cs typeface="Corbel"/>
                <a:sym typeface="Corbel"/>
              </a:defRPr>
            </a:lvl1pPr>
            <a:lvl2pPr marL="457200" marR="0" lvl="1"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2pPr>
            <a:lvl3pPr marL="914400" marR="0" lvl="2"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3pPr>
            <a:lvl4pPr marL="1371600" marR="0" lvl="3"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4pPr>
            <a:lvl5pPr marL="1828800" marR="0" lvl="4"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5pPr>
            <a:lvl6pPr marL="2286000" marR="0" lvl="5"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6pPr>
            <a:lvl7pPr marL="2743200" marR="0" lvl="6"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7pPr>
            <a:lvl8pPr marL="3200400" marR="0" lvl="7"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8pPr>
            <a:lvl9pPr marL="3657600" marR="0" lvl="8"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9pPr>
          </a:lstStyle>
          <a:p>
            <a:endParaRPr/>
          </a:p>
        </p:txBody>
      </p:sp>
      <p:sp>
        <p:nvSpPr>
          <p:cNvPr id="134" name="Shape 134"/>
          <p:cNvSpPr txBox="1">
            <a:spLocks noGrp="1"/>
          </p:cNvSpPr>
          <p:nvPr>
            <p:ph type="ftr" idx="11"/>
          </p:nvPr>
        </p:nvSpPr>
        <p:spPr>
          <a:xfrm>
            <a:off x="457200" y="6356350"/>
            <a:ext cx="2895600"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lt1"/>
              </a:buClr>
              <a:buFont typeface="Corbel"/>
              <a:buNone/>
              <a:defRPr sz="1200" b="0" i="0" u="none" strike="noStrike" cap="none">
                <a:solidFill>
                  <a:schemeClr val="lt1"/>
                </a:solidFill>
                <a:latin typeface="Corbel"/>
                <a:ea typeface="Corbel"/>
                <a:cs typeface="Corbel"/>
                <a:sym typeface="Corbel"/>
              </a:defRPr>
            </a:lvl1pPr>
            <a:lvl2pPr marL="457200" marR="0" lvl="1"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2pPr>
            <a:lvl3pPr marL="914400" marR="0" lvl="2"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3pPr>
            <a:lvl4pPr marL="1371600" marR="0" lvl="3"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4pPr>
            <a:lvl5pPr marL="1828800" marR="0" lvl="4"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5pPr>
            <a:lvl6pPr marL="2286000" marR="0" lvl="5"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6pPr>
            <a:lvl7pPr marL="2743200" marR="0" lvl="6"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7pPr>
            <a:lvl8pPr marL="3200400" marR="0" lvl="7"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8pPr>
            <a:lvl9pPr marL="3657600" marR="0" lvl="8"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9pPr>
          </a:lstStyle>
          <a:p>
            <a:endParaRPr/>
          </a:p>
        </p:txBody>
      </p:sp>
      <p:sp>
        <p:nvSpPr>
          <p:cNvPr id="135" name="Shape 135"/>
          <p:cNvSpPr txBox="1">
            <a:spLocks noGrp="1"/>
          </p:cNvSpPr>
          <p:nvPr>
            <p:ph type="sldNum" idx="12"/>
          </p:nvPr>
        </p:nvSpPr>
        <p:spPr>
          <a:xfrm>
            <a:off x="4267200" y="6356350"/>
            <a:ext cx="609599" cy="365125"/>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FFFFFF"/>
              </a:buClr>
              <a:buSzPct val="25000"/>
              <a:buFont typeface="Corbel"/>
              <a:buNone/>
            </a:pPr>
            <a:fld id="{00000000-1234-1234-1234-123412341234}" type="slidenum">
              <a:rPr lang="en-GB" sz="1200" b="0" i="0" u="none" strike="noStrike" cap="none">
                <a:solidFill>
                  <a:srgbClr val="FFFFFF"/>
                </a:solidFill>
                <a:latin typeface="Corbel"/>
                <a:ea typeface="Corbel"/>
                <a:cs typeface="Corbel"/>
                <a:sym typeface="Corbel"/>
              </a:rPr>
              <a:t>‹#›</a:t>
            </a:fld>
            <a:endParaRPr lang="en-GB" sz="1200" b="0" i="0" u="none" strike="noStrike" cap="none">
              <a:solidFill>
                <a:srgbClr val="FFFFFF"/>
              </a:solidFill>
              <a:latin typeface="Corbel"/>
              <a:ea typeface="Corbel"/>
              <a:cs typeface="Corbel"/>
              <a:sym typeface="Corbel"/>
            </a:endParaRPr>
          </a:p>
        </p:txBody>
      </p:sp>
      <p:grpSp>
        <p:nvGrpSpPr>
          <p:cNvPr id="136" name="Shape 136"/>
          <p:cNvGrpSpPr/>
          <p:nvPr/>
        </p:nvGrpSpPr>
        <p:grpSpPr>
          <a:xfrm rot="5400000">
            <a:off x="4065259" y="3406355"/>
            <a:ext cx="6858000" cy="45291"/>
            <a:chOff x="0" y="1613645"/>
            <a:chExt cx="9144000" cy="45291"/>
          </a:xfrm>
        </p:grpSpPr>
        <p:cxnSp>
          <p:nvCxnSpPr>
            <p:cNvPr id="137" name="Shape 137"/>
            <p:cNvCxnSpPr/>
            <p:nvPr/>
          </p:nvCxnSpPr>
          <p:spPr>
            <a:xfrm>
              <a:off x="0" y="1657350"/>
              <a:ext cx="9144000" cy="1587"/>
            </a:xfrm>
            <a:prstGeom prst="straightConnector1">
              <a:avLst/>
            </a:prstGeom>
            <a:noFill/>
            <a:ln w="88900" cap="flat" cmpd="sng">
              <a:solidFill>
                <a:srgbClr val="5798E8"/>
              </a:solidFill>
              <a:prstDash val="solid"/>
              <a:round/>
              <a:headEnd type="none" w="med" len="med"/>
              <a:tailEnd type="none" w="med" len="med"/>
            </a:ln>
          </p:spPr>
        </p:cxnSp>
        <p:cxnSp>
          <p:nvCxnSpPr>
            <p:cNvPr id="138" name="Shape 138"/>
            <p:cNvCxnSpPr/>
            <p:nvPr/>
          </p:nvCxnSpPr>
          <p:spPr>
            <a:xfrm>
              <a:off x="0" y="1613645"/>
              <a:ext cx="9144000" cy="1587"/>
            </a:xfrm>
            <a:prstGeom prst="straightConnector1">
              <a:avLst/>
            </a:prstGeom>
            <a:noFill/>
            <a:ln w="9525" cap="flat" cmpd="sng">
              <a:solidFill>
                <a:schemeClr val="lt1"/>
              </a:solidFill>
              <a:prstDash val="solid"/>
              <a:round/>
              <a:headEnd type="none" w="med" len="med"/>
              <a:tailEnd type="none" w="med" len="med"/>
            </a:ln>
          </p:spPr>
        </p:cxn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Shape 139"/>
        <p:cNvGrpSpPr/>
        <p:nvPr/>
      </p:nvGrpSpPr>
      <p:grpSpPr>
        <a:xfrm>
          <a:off x="0" y="0"/>
          <a:ext cx="0" cy="0"/>
          <a:chOff x="0" y="0"/>
          <a:chExt cx="0" cy="0"/>
        </a:xfrm>
      </p:grpSpPr>
      <p:sp>
        <p:nvSpPr>
          <p:cNvPr id="140" name="Shape 140"/>
          <p:cNvSpPr txBox="1">
            <a:spLocks noGrp="1"/>
          </p:cNvSpPr>
          <p:nvPr>
            <p:ph type="title"/>
          </p:nvPr>
        </p:nvSpPr>
        <p:spPr>
          <a:xfrm>
            <a:off x="1295400" y="381000"/>
            <a:ext cx="7772400" cy="11430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lt1"/>
              </a:buClr>
              <a:buFont typeface="Corbel"/>
              <a:buNone/>
              <a:defRPr sz="4800" b="1" i="0" u="none" strike="noStrike" cap="none">
                <a:solidFill>
                  <a:schemeClr val="lt1"/>
                </a:solidFill>
                <a:latin typeface="Corbel"/>
                <a:ea typeface="Corbel"/>
                <a:cs typeface="Corbel"/>
                <a:sym typeface="Corbel"/>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141" name="Shape 141"/>
          <p:cNvSpPr txBox="1">
            <a:spLocks noGrp="1"/>
          </p:cNvSpPr>
          <p:nvPr>
            <p:ph type="body" idx="1"/>
          </p:nvPr>
        </p:nvSpPr>
        <p:spPr>
          <a:xfrm>
            <a:off x="1295400" y="1905000"/>
            <a:ext cx="3809998" cy="4114800"/>
          </a:xfrm>
          <a:prstGeom prst="rect">
            <a:avLst/>
          </a:prstGeom>
          <a:noFill/>
          <a:ln>
            <a:noFill/>
          </a:ln>
        </p:spPr>
        <p:txBody>
          <a:bodyPr lIns="91425" tIns="91425" rIns="91425" bIns="91425" anchor="t" anchorCtr="0"/>
          <a:lstStyle>
            <a:lvl1pPr marL="342900" marR="0" lvl="0" indent="-78740" algn="l" rtl="0">
              <a:lnSpc>
                <a:spcPct val="100000"/>
              </a:lnSpc>
              <a:spcBef>
                <a:spcPts val="480"/>
              </a:spcBef>
              <a:spcAft>
                <a:spcPts val="0"/>
              </a:spcAft>
              <a:buClr>
                <a:schemeClr val="accent1"/>
              </a:buClr>
              <a:buSzPct val="90000"/>
              <a:buFont typeface="Noto Sans Symbols"/>
              <a:buChar char="●"/>
              <a:defRPr sz="2400" b="1" i="0" u="none" strike="noStrike" cap="none">
                <a:solidFill>
                  <a:schemeClr val="lt1"/>
                </a:solidFill>
                <a:latin typeface="Corbel"/>
                <a:ea typeface="Corbel"/>
                <a:cs typeface="Corbel"/>
                <a:sym typeface="Corbel"/>
              </a:defRPr>
            </a:lvl1pPr>
            <a:lvl2pPr marL="685800" marR="0" lvl="1" indent="-102869" algn="l" rtl="0">
              <a:lnSpc>
                <a:spcPct val="100000"/>
              </a:lnSpc>
              <a:spcBef>
                <a:spcPts val="440"/>
              </a:spcBef>
              <a:spcAft>
                <a:spcPts val="0"/>
              </a:spcAft>
              <a:buClr>
                <a:schemeClr val="accent2"/>
              </a:buClr>
              <a:buSzPct val="90000"/>
              <a:buFont typeface="Noto Sans Symbols"/>
              <a:buChar char="●"/>
              <a:defRPr sz="2200" b="1" i="0" u="none" strike="noStrike" cap="none">
                <a:solidFill>
                  <a:schemeClr val="lt1"/>
                </a:solidFill>
                <a:latin typeface="Corbel"/>
                <a:ea typeface="Corbel"/>
                <a:cs typeface="Corbel"/>
                <a:sym typeface="Corbel"/>
              </a:defRPr>
            </a:lvl2pPr>
            <a:lvl3pPr marL="1035050" marR="0" lvl="2" indent="-120650" algn="l" rtl="0">
              <a:lnSpc>
                <a:spcPct val="100000"/>
              </a:lnSpc>
              <a:spcBef>
                <a:spcPts val="400"/>
              </a:spcBef>
              <a:spcAft>
                <a:spcPts val="0"/>
              </a:spcAft>
              <a:buClr>
                <a:schemeClr val="accent1"/>
              </a:buClr>
              <a:buSzPct val="90000"/>
              <a:buFont typeface="Noto Sans Symbols"/>
              <a:buChar char="●"/>
              <a:defRPr sz="2000" b="1" i="0" u="none" strike="noStrike" cap="none">
                <a:solidFill>
                  <a:schemeClr val="lt1"/>
                </a:solidFill>
                <a:latin typeface="Corbel"/>
                <a:ea typeface="Corbel"/>
                <a:cs typeface="Corbel"/>
                <a:sym typeface="Corbel"/>
              </a:defRPr>
            </a:lvl3pPr>
            <a:lvl4pPr marL="1371600" marR="0" lvl="3" indent="-138430" algn="l" rtl="0">
              <a:lnSpc>
                <a:spcPct val="100000"/>
              </a:lnSpc>
              <a:spcBef>
                <a:spcPts val="360"/>
              </a:spcBef>
              <a:spcAft>
                <a:spcPts val="0"/>
              </a:spcAft>
              <a:buClr>
                <a:schemeClr val="accent2"/>
              </a:buClr>
              <a:buSzPct val="90000"/>
              <a:buFont typeface="Noto Sans Symbols"/>
              <a:buChar char="●"/>
              <a:defRPr sz="1800" b="1" i="0" u="none" strike="noStrike" cap="none">
                <a:solidFill>
                  <a:schemeClr val="lt1"/>
                </a:solidFill>
                <a:latin typeface="Corbel"/>
                <a:ea typeface="Corbel"/>
                <a:cs typeface="Corbel"/>
                <a:sym typeface="Corbel"/>
              </a:defRPr>
            </a:lvl4pPr>
            <a:lvl5pPr marL="1720850" marR="0" lvl="4" indent="-144780" algn="l" rtl="0">
              <a:lnSpc>
                <a:spcPct val="100000"/>
              </a:lnSpc>
              <a:spcBef>
                <a:spcPts val="360"/>
              </a:spcBef>
              <a:spcAft>
                <a:spcPts val="0"/>
              </a:spcAft>
              <a:buClr>
                <a:schemeClr val="accent1"/>
              </a:buClr>
              <a:buSzPct val="90000"/>
              <a:buFont typeface="Noto Sans Symbols"/>
              <a:buChar char="●"/>
              <a:defRPr sz="1800" b="1" i="0" u="none" strike="noStrike" cap="none">
                <a:solidFill>
                  <a:schemeClr val="lt1"/>
                </a:solidFill>
                <a:latin typeface="Corbel"/>
                <a:ea typeface="Corbel"/>
                <a:cs typeface="Corbel"/>
                <a:sym typeface="Corbel"/>
              </a:defRPr>
            </a:lvl5pPr>
            <a:lvl6pPr marL="2514600" marR="0" lvl="5" indent="2540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Corbel"/>
                <a:ea typeface="Corbel"/>
                <a:cs typeface="Corbel"/>
                <a:sym typeface="Corbel"/>
              </a:defRPr>
            </a:lvl6pPr>
            <a:lvl7pPr marL="2971800" marR="0" lvl="6" indent="2540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Corbel"/>
                <a:ea typeface="Corbel"/>
                <a:cs typeface="Corbel"/>
                <a:sym typeface="Corbel"/>
              </a:defRPr>
            </a:lvl7pPr>
            <a:lvl8pPr marL="3429000" marR="0" lvl="7" indent="2540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Corbel"/>
                <a:ea typeface="Corbel"/>
                <a:cs typeface="Corbel"/>
                <a:sym typeface="Corbel"/>
              </a:defRPr>
            </a:lvl8pPr>
            <a:lvl9pPr marL="3886200" marR="0" lvl="8" indent="2540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Corbel"/>
                <a:ea typeface="Corbel"/>
                <a:cs typeface="Corbel"/>
                <a:sym typeface="Corbel"/>
              </a:defRPr>
            </a:lvl9pPr>
          </a:lstStyle>
          <a:p>
            <a:endParaRPr/>
          </a:p>
        </p:txBody>
      </p:sp>
      <p:sp>
        <p:nvSpPr>
          <p:cNvPr id="142" name="Shape 142"/>
          <p:cNvSpPr txBox="1">
            <a:spLocks noGrp="1"/>
          </p:cNvSpPr>
          <p:nvPr>
            <p:ph type="body" idx="2"/>
          </p:nvPr>
        </p:nvSpPr>
        <p:spPr>
          <a:xfrm>
            <a:off x="5257800" y="1905000"/>
            <a:ext cx="3809998" cy="4114800"/>
          </a:xfrm>
          <a:prstGeom prst="rect">
            <a:avLst/>
          </a:prstGeom>
          <a:noFill/>
          <a:ln>
            <a:noFill/>
          </a:ln>
        </p:spPr>
        <p:txBody>
          <a:bodyPr lIns="91425" tIns="91425" rIns="91425" bIns="91425" anchor="t" anchorCtr="0"/>
          <a:lstStyle>
            <a:lvl1pPr marL="342900" marR="0" lvl="0" indent="-78740" algn="l" rtl="0">
              <a:lnSpc>
                <a:spcPct val="100000"/>
              </a:lnSpc>
              <a:spcBef>
                <a:spcPts val="480"/>
              </a:spcBef>
              <a:spcAft>
                <a:spcPts val="0"/>
              </a:spcAft>
              <a:buClr>
                <a:schemeClr val="accent1"/>
              </a:buClr>
              <a:buSzPct val="90000"/>
              <a:buFont typeface="Noto Sans Symbols"/>
              <a:buChar char="●"/>
              <a:defRPr sz="2400" b="1" i="0" u="none" strike="noStrike" cap="none">
                <a:solidFill>
                  <a:schemeClr val="lt1"/>
                </a:solidFill>
                <a:latin typeface="Corbel"/>
                <a:ea typeface="Corbel"/>
                <a:cs typeface="Corbel"/>
                <a:sym typeface="Corbel"/>
              </a:defRPr>
            </a:lvl1pPr>
            <a:lvl2pPr marL="685800" marR="0" lvl="1" indent="-102869" algn="l" rtl="0">
              <a:lnSpc>
                <a:spcPct val="100000"/>
              </a:lnSpc>
              <a:spcBef>
                <a:spcPts val="440"/>
              </a:spcBef>
              <a:spcAft>
                <a:spcPts val="0"/>
              </a:spcAft>
              <a:buClr>
                <a:schemeClr val="accent2"/>
              </a:buClr>
              <a:buSzPct val="90000"/>
              <a:buFont typeface="Noto Sans Symbols"/>
              <a:buChar char="●"/>
              <a:defRPr sz="2200" b="1" i="0" u="none" strike="noStrike" cap="none">
                <a:solidFill>
                  <a:schemeClr val="lt1"/>
                </a:solidFill>
                <a:latin typeface="Corbel"/>
                <a:ea typeface="Corbel"/>
                <a:cs typeface="Corbel"/>
                <a:sym typeface="Corbel"/>
              </a:defRPr>
            </a:lvl2pPr>
            <a:lvl3pPr marL="1035050" marR="0" lvl="2" indent="-120650" algn="l" rtl="0">
              <a:lnSpc>
                <a:spcPct val="100000"/>
              </a:lnSpc>
              <a:spcBef>
                <a:spcPts val="400"/>
              </a:spcBef>
              <a:spcAft>
                <a:spcPts val="0"/>
              </a:spcAft>
              <a:buClr>
                <a:schemeClr val="accent1"/>
              </a:buClr>
              <a:buSzPct val="90000"/>
              <a:buFont typeface="Noto Sans Symbols"/>
              <a:buChar char="●"/>
              <a:defRPr sz="2000" b="1" i="0" u="none" strike="noStrike" cap="none">
                <a:solidFill>
                  <a:schemeClr val="lt1"/>
                </a:solidFill>
                <a:latin typeface="Corbel"/>
                <a:ea typeface="Corbel"/>
                <a:cs typeface="Corbel"/>
                <a:sym typeface="Corbel"/>
              </a:defRPr>
            </a:lvl3pPr>
            <a:lvl4pPr marL="1371600" marR="0" lvl="3" indent="-138430" algn="l" rtl="0">
              <a:lnSpc>
                <a:spcPct val="100000"/>
              </a:lnSpc>
              <a:spcBef>
                <a:spcPts val="360"/>
              </a:spcBef>
              <a:spcAft>
                <a:spcPts val="0"/>
              </a:spcAft>
              <a:buClr>
                <a:schemeClr val="accent2"/>
              </a:buClr>
              <a:buSzPct val="90000"/>
              <a:buFont typeface="Noto Sans Symbols"/>
              <a:buChar char="●"/>
              <a:defRPr sz="1800" b="1" i="0" u="none" strike="noStrike" cap="none">
                <a:solidFill>
                  <a:schemeClr val="lt1"/>
                </a:solidFill>
                <a:latin typeface="Corbel"/>
                <a:ea typeface="Corbel"/>
                <a:cs typeface="Corbel"/>
                <a:sym typeface="Corbel"/>
              </a:defRPr>
            </a:lvl4pPr>
            <a:lvl5pPr marL="1720850" marR="0" lvl="4" indent="-144780" algn="l" rtl="0">
              <a:lnSpc>
                <a:spcPct val="100000"/>
              </a:lnSpc>
              <a:spcBef>
                <a:spcPts val="360"/>
              </a:spcBef>
              <a:spcAft>
                <a:spcPts val="0"/>
              </a:spcAft>
              <a:buClr>
                <a:schemeClr val="accent1"/>
              </a:buClr>
              <a:buSzPct val="90000"/>
              <a:buFont typeface="Noto Sans Symbols"/>
              <a:buChar char="●"/>
              <a:defRPr sz="1800" b="1" i="0" u="none" strike="noStrike" cap="none">
                <a:solidFill>
                  <a:schemeClr val="lt1"/>
                </a:solidFill>
                <a:latin typeface="Corbel"/>
                <a:ea typeface="Corbel"/>
                <a:cs typeface="Corbel"/>
                <a:sym typeface="Corbel"/>
              </a:defRPr>
            </a:lvl5pPr>
            <a:lvl6pPr marL="2514600" marR="0" lvl="5" indent="2540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Corbel"/>
                <a:ea typeface="Corbel"/>
                <a:cs typeface="Corbel"/>
                <a:sym typeface="Corbel"/>
              </a:defRPr>
            </a:lvl6pPr>
            <a:lvl7pPr marL="2971800" marR="0" lvl="6" indent="2540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Corbel"/>
                <a:ea typeface="Corbel"/>
                <a:cs typeface="Corbel"/>
                <a:sym typeface="Corbel"/>
              </a:defRPr>
            </a:lvl7pPr>
            <a:lvl8pPr marL="3429000" marR="0" lvl="7" indent="2540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Corbel"/>
                <a:ea typeface="Corbel"/>
                <a:cs typeface="Corbel"/>
                <a:sym typeface="Corbel"/>
              </a:defRPr>
            </a:lvl8pPr>
            <a:lvl9pPr marL="3886200" marR="0" lvl="8" indent="2540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Corbel"/>
                <a:ea typeface="Corbel"/>
                <a:cs typeface="Corbel"/>
                <a:sym typeface="Corbel"/>
              </a:defRPr>
            </a:lvl9pPr>
          </a:lstStyle>
          <a:p>
            <a:endParaRPr/>
          </a:p>
        </p:txBody>
      </p:sp>
      <p:sp>
        <p:nvSpPr>
          <p:cNvPr id="143" name="Shape 143"/>
          <p:cNvSpPr txBox="1">
            <a:spLocks noGrp="1"/>
          </p:cNvSpPr>
          <p:nvPr>
            <p:ph type="dt" idx="10"/>
          </p:nvPr>
        </p:nvSpPr>
        <p:spPr>
          <a:xfrm>
            <a:off x="6571128" y="6356350"/>
            <a:ext cx="2133598" cy="365125"/>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chemeClr val="lt1"/>
              </a:buClr>
              <a:buFont typeface="Corbel"/>
              <a:buNone/>
              <a:defRPr sz="1200" b="0" i="0" u="none" strike="noStrike" cap="none">
                <a:solidFill>
                  <a:schemeClr val="lt1"/>
                </a:solidFill>
                <a:latin typeface="Corbel"/>
                <a:ea typeface="Corbel"/>
                <a:cs typeface="Corbel"/>
                <a:sym typeface="Corbel"/>
              </a:defRPr>
            </a:lvl1pPr>
            <a:lvl2pPr marL="457200" marR="0" lvl="1"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2pPr>
            <a:lvl3pPr marL="914400" marR="0" lvl="2"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3pPr>
            <a:lvl4pPr marL="1371600" marR="0" lvl="3"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4pPr>
            <a:lvl5pPr marL="1828800" marR="0" lvl="4"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5pPr>
            <a:lvl6pPr marL="2286000" marR="0" lvl="5"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6pPr>
            <a:lvl7pPr marL="2743200" marR="0" lvl="6"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7pPr>
            <a:lvl8pPr marL="3200400" marR="0" lvl="7"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8pPr>
            <a:lvl9pPr marL="3657600" marR="0" lvl="8"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9pPr>
          </a:lstStyle>
          <a:p>
            <a:endParaRPr/>
          </a:p>
        </p:txBody>
      </p:sp>
      <p:sp>
        <p:nvSpPr>
          <p:cNvPr id="144" name="Shape 144"/>
          <p:cNvSpPr txBox="1">
            <a:spLocks noGrp="1"/>
          </p:cNvSpPr>
          <p:nvPr>
            <p:ph type="ftr" idx="11"/>
          </p:nvPr>
        </p:nvSpPr>
        <p:spPr>
          <a:xfrm>
            <a:off x="457200" y="6356350"/>
            <a:ext cx="2895600"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lt1"/>
              </a:buClr>
              <a:buFont typeface="Corbel"/>
              <a:buNone/>
              <a:defRPr sz="1200" b="0" i="0" u="none" strike="noStrike" cap="none">
                <a:solidFill>
                  <a:schemeClr val="lt1"/>
                </a:solidFill>
                <a:latin typeface="Corbel"/>
                <a:ea typeface="Corbel"/>
                <a:cs typeface="Corbel"/>
                <a:sym typeface="Corbel"/>
              </a:defRPr>
            </a:lvl1pPr>
            <a:lvl2pPr marL="457200" marR="0" lvl="1"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2pPr>
            <a:lvl3pPr marL="914400" marR="0" lvl="2"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3pPr>
            <a:lvl4pPr marL="1371600" marR="0" lvl="3"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4pPr>
            <a:lvl5pPr marL="1828800" marR="0" lvl="4"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5pPr>
            <a:lvl6pPr marL="2286000" marR="0" lvl="5"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6pPr>
            <a:lvl7pPr marL="2743200" marR="0" lvl="6"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7pPr>
            <a:lvl8pPr marL="3200400" marR="0" lvl="7"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8pPr>
            <a:lvl9pPr marL="3657600" marR="0" lvl="8"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9pPr>
          </a:lstStyle>
          <a:p>
            <a:endParaRPr/>
          </a:p>
        </p:txBody>
      </p:sp>
      <p:sp>
        <p:nvSpPr>
          <p:cNvPr id="145" name="Shape 145"/>
          <p:cNvSpPr txBox="1">
            <a:spLocks noGrp="1"/>
          </p:cNvSpPr>
          <p:nvPr>
            <p:ph type="sldNum" idx="12"/>
          </p:nvPr>
        </p:nvSpPr>
        <p:spPr>
          <a:xfrm>
            <a:off x="4267200" y="6356350"/>
            <a:ext cx="609599" cy="365125"/>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FFFFFF"/>
              </a:buClr>
              <a:buSzPct val="25000"/>
              <a:buFont typeface="Corbel"/>
              <a:buNone/>
            </a:pPr>
            <a:fld id="{00000000-1234-1234-1234-123412341234}" type="slidenum">
              <a:rPr lang="en-GB" sz="1200" b="0" i="0" u="none" strike="noStrike" cap="none">
                <a:solidFill>
                  <a:srgbClr val="FFFFFF"/>
                </a:solidFill>
                <a:latin typeface="Corbel"/>
                <a:ea typeface="Corbel"/>
                <a:cs typeface="Corbel"/>
                <a:sym typeface="Corbel"/>
              </a:rPr>
              <a:t>‹#›</a:t>
            </a:fld>
            <a:endParaRPr lang="en-GB" sz="1200" b="0" i="0" u="none" strike="noStrike" cap="none">
              <a:solidFill>
                <a:srgbClr val="FFFFFF"/>
              </a:solidFill>
              <a:latin typeface="Corbel"/>
              <a:ea typeface="Corbel"/>
              <a:cs typeface="Corbel"/>
              <a:sym typeface="Corbe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Title and Content">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lt1"/>
              </a:buClr>
              <a:buFont typeface="Corbel"/>
              <a:buNone/>
              <a:defRPr sz="4800" b="1" i="0" u="none" strike="noStrike" cap="none">
                <a:solidFill>
                  <a:schemeClr val="lt1"/>
                </a:solidFill>
                <a:latin typeface="Corbel"/>
                <a:ea typeface="Corbel"/>
                <a:cs typeface="Corbel"/>
                <a:sym typeface="Corbel"/>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33" name="Shape 33"/>
          <p:cNvSpPr txBox="1">
            <a:spLocks noGrp="1"/>
          </p:cNvSpPr>
          <p:nvPr>
            <p:ph type="body" idx="1"/>
          </p:nvPr>
        </p:nvSpPr>
        <p:spPr>
          <a:xfrm>
            <a:off x="457200" y="2057400"/>
            <a:ext cx="8229600" cy="3962399"/>
          </a:xfrm>
          <a:prstGeom prst="rect">
            <a:avLst/>
          </a:prstGeom>
          <a:noFill/>
          <a:ln>
            <a:noFill/>
          </a:ln>
        </p:spPr>
        <p:txBody>
          <a:bodyPr lIns="91425" tIns="91425" rIns="91425" bIns="91425" anchor="t" anchorCtr="0"/>
          <a:lstStyle>
            <a:lvl1pPr marL="342900" marR="0" lvl="0" indent="-78740" algn="l" rtl="0">
              <a:lnSpc>
                <a:spcPct val="100000"/>
              </a:lnSpc>
              <a:spcBef>
                <a:spcPts val="2000"/>
              </a:spcBef>
              <a:spcAft>
                <a:spcPts val="0"/>
              </a:spcAft>
              <a:buClr>
                <a:schemeClr val="accent1"/>
              </a:buClr>
              <a:buSzPct val="90000"/>
              <a:buFont typeface="Noto Sans Symbols"/>
              <a:buChar char="●"/>
              <a:defRPr sz="2400" b="1" i="0" u="none" strike="noStrike" cap="none">
                <a:solidFill>
                  <a:schemeClr val="lt1"/>
                </a:solidFill>
                <a:latin typeface="Corbel"/>
                <a:ea typeface="Corbel"/>
                <a:cs typeface="Corbel"/>
                <a:sym typeface="Corbel"/>
              </a:defRPr>
            </a:lvl1pPr>
            <a:lvl2pPr marL="685800" marR="0" lvl="1" indent="-102869" algn="l" rtl="0">
              <a:lnSpc>
                <a:spcPct val="100000"/>
              </a:lnSpc>
              <a:spcBef>
                <a:spcPts val="600"/>
              </a:spcBef>
              <a:spcAft>
                <a:spcPts val="0"/>
              </a:spcAft>
              <a:buClr>
                <a:schemeClr val="accent2"/>
              </a:buClr>
              <a:buSzPct val="90000"/>
              <a:buFont typeface="Noto Sans Symbols"/>
              <a:buChar char="●"/>
              <a:defRPr sz="2200" b="1" i="0" u="none" strike="noStrike" cap="none">
                <a:solidFill>
                  <a:schemeClr val="lt1"/>
                </a:solidFill>
                <a:latin typeface="Corbel"/>
                <a:ea typeface="Corbel"/>
                <a:cs typeface="Corbel"/>
                <a:sym typeface="Corbel"/>
              </a:defRPr>
            </a:lvl2pPr>
            <a:lvl3pPr marL="1035050" marR="0" lvl="2" indent="-120650" algn="l" rtl="0">
              <a:lnSpc>
                <a:spcPct val="100000"/>
              </a:lnSpc>
              <a:spcBef>
                <a:spcPts val="600"/>
              </a:spcBef>
              <a:spcAft>
                <a:spcPts val="0"/>
              </a:spcAft>
              <a:buClr>
                <a:schemeClr val="accent1"/>
              </a:buClr>
              <a:buSzPct val="90000"/>
              <a:buFont typeface="Noto Sans Symbols"/>
              <a:buChar char="●"/>
              <a:defRPr sz="2000" b="1" i="0" u="none" strike="noStrike" cap="none">
                <a:solidFill>
                  <a:schemeClr val="lt1"/>
                </a:solidFill>
                <a:latin typeface="Corbel"/>
                <a:ea typeface="Corbel"/>
                <a:cs typeface="Corbel"/>
                <a:sym typeface="Corbel"/>
              </a:defRPr>
            </a:lvl3pPr>
            <a:lvl4pPr marL="1371600" marR="0" lvl="3" indent="-138430" algn="l" rtl="0">
              <a:lnSpc>
                <a:spcPct val="100000"/>
              </a:lnSpc>
              <a:spcBef>
                <a:spcPts val="600"/>
              </a:spcBef>
              <a:spcAft>
                <a:spcPts val="0"/>
              </a:spcAft>
              <a:buClr>
                <a:schemeClr val="accent2"/>
              </a:buClr>
              <a:buSzPct val="90000"/>
              <a:buFont typeface="Noto Sans Symbols"/>
              <a:buChar char="●"/>
              <a:defRPr sz="1800" b="1" i="0" u="none" strike="noStrike" cap="none">
                <a:solidFill>
                  <a:schemeClr val="lt1"/>
                </a:solidFill>
                <a:latin typeface="Corbel"/>
                <a:ea typeface="Corbel"/>
                <a:cs typeface="Corbel"/>
                <a:sym typeface="Corbel"/>
              </a:defRPr>
            </a:lvl4pPr>
            <a:lvl5pPr marL="1720850" marR="0" lvl="4" indent="-144780" algn="l" rtl="0">
              <a:lnSpc>
                <a:spcPct val="100000"/>
              </a:lnSpc>
              <a:spcBef>
                <a:spcPts val="600"/>
              </a:spcBef>
              <a:spcAft>
                <a:spcPts val="0"/>
              </a:spcAft>
              <a:buClr>
                <a:schemeClr val="accent1"/>
              </a:buClr>
              <a:buSzPct val="90000"/>
              <a:buFont typeface="Noto Sans Symbols"/>
              <a:buChar char="●"/>
              <a:defRPr sz="1800" b="1" i="0" u="none" strike="noStrike" cap="none">
                <a:solidFill>
                  <a:schemeClr val="lt1"/>
                </a:solidFill>
                <a:latin typeface="Corbel"/>
                <a:ea typeface="Corbel"/>
                <a:cs typeface="Corbel"/>
                <a:sym typeface="Corbel"/>
              </a:defRPr>
            </a:lvl5pPr>
            <a:lvl6pPr marL="2514600" marR="0" lvl="5" indent="2540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Corbel"/>
                <a:ea typeface="Corbel"/>
                <a:cs typeface="Corbel"/>
                <a:sym typeface="Corbel"/>
              </a:defRPr>
            </a:lvl6pPr>
            <a:lvl7pPr marL="2971800" marR="0" lvl="6" indent="2540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Corbel"/>
                <a:ea typeface="Corbel"/>
                <a:cs typeface="Corbel"/>
                <a:sym typeface="Corbel"/>
              </a:defRPr>
            </a:lvl7pPr>
            <a:lvl8pPr marL="3429000" marR="0" lvl="7" indent="2540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Corbel"/>
                <a:ea typeface="Corbel"/>
                <a:cs typeface="Corbel"/>
                <a:sym typeface="Corbel"/>
              </a:defRPr>
            </a:lvl8pPr>
            <a:lvl9pPr marL="3886200" marR="0" lvl="8" indent="2540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Corbel"/>
                <a:ea typeface="Corbel"/>
                <a:cs typeface="Corbel"/>
                <a:sym typeface="Corbel"/>
              </a:defRPr>
            </a:lvl9pPr>
          </a:lstStyle>
          <a:p>
            <a:endParaRPr/>
          </a:p>
        </p:txBody>
      </p:sp>
      <p:sp>
        <p:nvSpPr>
          <p:cNvPr id="34" name="Shape 34"/>
          <p:cNvSpPr txBox="1">
            <a:spLocks noGrp="1"/>
          </p:cNvSpPr>
          <p:nvPr>
            <p:ph type="dt" idx="10"/>
          </p:nvPr>
        </p:nvSpPr>
        <p:spPr>
          <a:xfrm>
            <a:off x="6571128" y="6356350"/>
            <a:ext cx="2133598" cy="365125"/>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chemeClr val="lt1"/>
              </a:buClr>
              <a:buFont typeface="Corbel"/>
              <a:buNone/>
              <a:defRPr sz="1200" b="0" i="0" u="none" strike="noStrike" cap="none">
                <a:solidFill>
                  <a:schemeClr val="lt1"/>
                </a:solidFill>
                <a:latin typeface="Corbel"/>
                <a:ea typeface="Corbel"/>
                <a:cs typeface="Corbel"/>
                <a:sym typeface="Corbel"/>
              </a:defRPr>
            </a:lvl1pPr>
            <a:lvl2pPr marL="457200" marR="0" lvl="1"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2pPr>
            <a:lvl3pPr marL="914400" marR="0" lvl="2"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3pPr>
            <a:lvl4pPr marL="1371600" marR="0" lvl="3"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4pPr>
            <a:lvl5pPr marL="1828800" marR="0" lvl="4"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5pPr>
            <a:lvl6pPr marL="2286000" marR="0" lvl="5"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6pPr>
            <a:lvl7pPr marL="2743200" marR="0" lvl="6"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7pPr>
            <a:lvl8pPr marL="3200400" marR="0" lvl="7"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8pPr>
            <a:lvl9pPr marL="3657600" marR="0" lvl="8"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9pPr>
          </a:lstStyle>
          <a:p>
            <a:endParaRPr/>
          </a:p>
        </p:txBody>
      </p:sp>
      <p:sp>
        <p:nvSpPr>
          <p:cNvPr id="35" name="Shape 35"/>
          <p:cNvSpPr txBox="1">
            <a:spLocks noGrp="1"/>
          </p:cNvSpPr>
          <p:nvPr>
            <p:ph type="ftr" idx="11"/>
          </p:nvPr>
        </p:nvSpPr>
        <p:spPr>
          <a:xfrm>
            <a:off x="457200" y="6356350"/>
            <a:ext cx="2895600"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lt1"/>
              </a:buClr>
              <a:buFont typeface="Corbel"/>
              <a:buNone/>
              <a:defRPr sz="1200" b="0" i="0" u="none" strike="noStrike" cap="none">
                <a:solidFill>
                  <a:schemeClr val="lt1"/>
                </a:solidFill>
                <a:latin typeface="Corbel"/>
                <a:ea typeface="Corbel"/>
                <a:cs typeface="Corbel"/>
                <a:sym typeface="Corbel"/>
              </a:defRPr>
            </a:lvl1pPr>
            <a:lvl2pPr marL="457200" marR="0" lvl="1"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2pPr>
            <a:lvl3pPr marL="914400" marR="0" lvl="2"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3pPr>
            <a:lvl4pPr marL="1371600" marR="0" lvl="3"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4pPr>
            <a:lvl5pPr marL="1828800" marR="0" lvl="4"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5pPr>
            <a:lvl6pPr marL="2286000" marR="0" lvl="5"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6pPr>
            <a:lvl7pPr marL="2743200" marR="0" lvl="6"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7pPr>
            <a:lvl8pPr marL="3200400" marR="0" lvl="7"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8pPr>
            <a:lvl9pPr marL="3657600" marR="0" lvl="8"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9pPr>
          </a:lstStyle>
          <a:p>
            <a:endParaRPr/>
          </a:p>
        </p:txBody>
      </p:sp>
      <p:sp>
        <p:nvSpPr>
          <p:cNvPr id="36" name="Shape 36"/>
          <p:cNvSpPr txBox="1">
            <a:spLocks noGrp="1"/>
          </p:cNvSpPr>
          <p:nvPr>
            <p:ph type="sldNum" idx="12"/>
          </p:nvPr>
        </p:nvSpPr>
        <p:spPr>
          <a:xfrm>
            <a:off x="4267200" y="6356350"/>
            <a:ext cx="609599" cy="365125"/>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FFFFFF"/>
              </a:buClr>
              <a:buSzPct val="25000"/>
              <a:buFont typeface="Corbel"/>
              <a:buNone/>
            </a:pPr>
            <a:fld id="{00000000-1234-1234-1234-123412341234}" type="slidenum">
              <a:rPr lang="en-GB" sz="1200" b="0" i="0" u="none" strike="noStrike" cap="none">
                <a:solidFill>
                  <a:srgbClr val="FFFFFF"/>
                </a:solidFill>
                <a:latin typeface="Corbel"/>
                <a:ea typeface="Corbel"/>
                <a:cs typeface="Corbel"/>
                <a:sym typeface="Corbel"/>
              </a:rPr>
              <a:t>‹#›</a:t>
            </a:fld>
            <a:endParaRPr lang="en-GB" sz="1200" b="0" i="0" u="none" strike="noStrike" cap="none">
              <a:solidFill>
                <a:srgbClr val="FFFFFF"/>
              </a:solidFill>
              <a:latin typeface="Corbel"/>
              <a:ea typeface="Corbel"/>
              <a:cs typeface="Corbel"/>
              <a:sym typeface="Corbel"/>
            </a:endParaRPr>
          </a:p>
        </p:txBody>
      </p:sp>
      <p:grpSp>
        <p:nvGrpSpPr>
          <p:cNvPr id="37" name="Shape 37"/>
          <p:cNvGrpSpPr/>
          <p:nvPr/>
        </p:nvGrpSpPr>
        <p:grpSpPr>
          <a:xfrm>
            <a:off x="0" y="1584167"/>
            <a:ext cx="9144000" cy="45291"/>
            <a:chOff x="0" y="1613645"/>
            <a:chExt cx="9144000" cy="45291"/>
          </a:xfrm>
        </p:grpSpPr>
        <p:cxnSp>
          <p:nvCxnSpPr>
            <p:cNvPr id="38" name="Shape 38"/>
            <p:cNvCxnSpPr/>
            <p:nvPr/>
          </p:nvCxnSpPr>
          <p:spPr>
            <a:xfrm>
              <a:off x="0" y="1657350"/>
              <a:ext cx="9144000" cy="1587"/>
            </a:xfrm>
            <a:prstGeom prst="straightConnector1">
              <a:avLst/>
            </a:prstGeom>
            <a:noFill/>
            <a:ln w="88900" cap="flat" cmpd="sng">
              <a:solidFill>
                <a:srgbClr val="5798E8"/>
              </a:solidFill>
              <a:prstDash val="solid"/>
              <a:round/>
              <a:headEnd type="none" w="med" len="med"/>
              <a:tailEnd type="none" w="med" len="med"/>
            </a:ln>
          </p:spPr>
        </p:cxnSp>
        <p:cxnSp>
          <p:nvCxnSpPr>
            <p:cNvPr id="39" name="Shape 39"/>
            <p:cNvCxnSpPr/>
            <p:nvPr/>
          </p:nvCxnSpPr>
          <p:spPr>
            <a:xfrm>
              <a:off x="0" y="1613645"/>
              <a:ext cx="9144000" cy="1587"/>
            </a:xfrm>
            <a:prstGeom prst="straightConnector1">
              <a:avLst/>
            </a:prstGeom>
            <a:noFill/>
            <a:ln w="9525" cap="flat" cmpd="sng">
              <a:solidFill>
                <a:schemeClr val="lt1"/>
              </a:solidFill>
              <a:prstDash val="solid"/>
              <a:round/>
              <a:headEnd type="none" w="med" len="med"/>
              <a:tailEnd type="none" w="med" len="med"/>
            </a:ln>
          </p:spPr>
        </p:cxn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Title Slide with Picture">
    <p:bg>
      <p:bgPr>
        <a:blipFill rotWithShape="1">
          <a:blip r:embed="rId2">
            <a:alphaModFix/>
          </a:blip>
          <a:stretch>
            <a:fillRect/>
          </a:stretch>
        </a:blipFill>
        <a:effectLst/>
      </p:bgPr>
    </p:bg>
    <p:spTree>
      <p:nvGrpSpPr>
        <p:cNvPr id="1" name="Shape 40"/>
        <p:cNvGrpSpPr/>
        <p:nvPr/>
      </p:nvGrpSpPr>
      <p:grpSpPr>
        <a:xfrm>
          <a:off x="0" y="0"/>
          <a:ext cx="0" cy="0"/>
          <a:chOff x="0" y="0"/>
          <a:chExt cx="0" cy="0"/>
        </a:xfrm>
      </p:grpSpPr>
      <p:grpSp>
        <p:nvGrpSpPr>
          <p:cNvPr id="41" name="Shape 41"/>
          <p:cNvGrpSpPr/>
          <p:nvPr/>
        </p:nvGrpSpPr>
        <p:grpSpPr>
          <a:xfrm>
            <a:off x="0" y="1461245"/>
            <a:ext cx="9144000" cy="45291"/>
            <a:chOff x="0" y="1613645"/>
            <a:chExt cx="9144000" cy="45291"/>
          </a:xfrm>
        </p:grpSpPr>
        <p:cxnSp>
          <p:nvCxnSpPr>
            <p:cNvPr id="42" name="Shape 42"/>
            <p:cNvCxnSpPr/>
            <p:nvPr/>
          </p:nvCxnSpPr>
          <p:spPr>
            <a:xfrm>
              <a:off x="0" y="1657350"/>
              <a:ext cx="9144000" cy="1587"/>
            </a:xfrm>
            <a:prstGeom prst="straightConnector1">
              <a:avLst/>
            </a:prstGeom>
            <a:noFill/>
            <a:ln w="88900" cap="flat" cmpd="sng">
              <a:solidFill>
                <a:srgbClr val="5798E8"/>
              </a:solidFill>
              <a:prstDash val="solid"/>
              <a:round/>
              <a:headEnd type="none" w="med" len="med"/>
              <a:tailEnd type="none" w="med" len="med"/>
            </a:ln>
          </p:spPr>
        </p:cxnSp>
        <p:cxnSp>
          <p:nvCxnSpPr>
            <p:cNvPr id="43" name="Shape 43"/>
            <p:cNvCxnSpPr/>
            <p:nvPr/>
          </p:nvCxnSpPr>
          <p:spPr>
            <a:xfrm>
              <a:off x="0" y="1613645"/>
              <a:ext cx="9144000" cy="1587"/>
            </a:xfrm>
            <a:prstGeom prst="straightConnector1">
              <a:avLst/>
            </a:prstGeom>
            <a:noFill/>
            <a:ln w="9525" cap="flat" cmpd="sng">
              <a:solidFill>
                <a:schemeClr val="lt1"/>
              </a:solidFill>
              <a:prstDash val="solid"/>
              <a:round/>
              <a:headEnd type="none" w="med" len="med"/>
              <a:tailEnd type="none" w="med" len="med"/>
            </a:ln>
          </p:spPr>
        </p:cxnSp>
      </p:grpSp>
      <p:grpSp>
        <p:nvGrpSpPr>
          <p:cNvPr id="44" name="Shape 44"/>
          <p:cNvGrpSpPr/>
          <p:nvPr/>
        </p:nvGrpSpPr>
        <p:grpSpPr>
          <a:xfrm>
            <a:off x="0" y="4952999"/>
            <a:ext cx="9144000" cy="45291"/>
            <a:chOff x="0" y="1613645"/>
            <a:chExt cx="9144000" cy="45291"/>
          </a:xfrm>
        </p:grpSpPr>
        <p:cxnSp>
          <p:nvCxnSpPr>
            <p:cNvPr id="45" name="Shape 45"/>
            <p:cNvCxnSpPr/>
            <p:nvPr/>
          </p:nvCxnSpPr>
          <p:spPr>
            <a:xfrm>
              <a:off x="0" y="1657350"/>
              <a:ext cx="9144000" cy="1587"/>
            </a:xfrm>
            <a:prstGeom prst="straightConnector1">
              <a:avLst/>
            </a:prstGeom>
            <a:noFill/>
            <a:ln w="88900" cap="flat" cmpd="sng">
              <a:solidFill>
                <a:srgbClr val="5798E8"/>
              </a:solidFill>
              <a:prstDash val="solid"/>
              <a:round/>
              <a:headEnd type="none" w="med" len="med"/>
              <a:tailEnd type="none" w="med" len="med"/>
            </a:ln>
          </p:spPr>
        </p:cxnSp>
        <p:cxnSp>
          <p:nvCxnSpPr>
            <p:cNvPr id="46" name="Shape 46"/>
            <p:cNvCxnSpPr/>
            <p:nvPr/>
          </p:nvCxnSpPr>
          <p:spPr>
            <a:xfrm>
              <a:off x="0" y="1613645"/>
              <a:ext cx="9144000" cy="1587"/>
            </a:xfrm>
            <a:prstGeom prst="straightConnector1">
              <a:avLst/>
            </a:prstGeom>
            <a:noFill/>
            <a:ln w="9525" cap="flat" cmpd="sng">
              <a:solidFill>
                <a:schemeClr val="lt1"/>
              </a:solidFill>
              <a:prstDash val="solid"/>
              <a:round/>
              <a:headEnd type="none" w="med" len="med"/>
              <a:tailEnd type="none" w="med" len="med"/>
            </a:ln>
          </p:spPr>
        </p:cxnSp>
      </p:grpSp>
      <p:sp>
        <p:nvSpPr>
          <p:cNvPr id="47" name="Shape 47"/>
          <p:cNvSpPr txBox="1">
            <a:spLocks noGrp="1"/>
          </p:cNvSpPr>
          <p:nvPr>
            <p:ph type="ctrTitle"/>
          </p:nvPr>
        </p:nvSpPr>
        <p:spPr>
          <a:xfrm>
            <a:off x="5365376" y="1573304"/>
            <a:ext cx="3653116" cy="2133598"/>
          </a:xfrm>
          <a:prstGeom prst="rect">
            <a:avLst/>
          </a:prstGeom>
          <a:noFill/>
          <a:ln>
            <a:noFill/>
          </a:ln>
        </p:spPr>
        <p:txBody>
          <a:bodyPr lIns="91425" tIns="91425" rIns="91425" bIns="91425" anchor="b" anchorCtr="0"/>
          <a:lstStyle>
            <a:lvl1pPr marL="0" marR="0" lvl="0" indent="0" algn="r" rtl="0">
              <a:lnSpc>
                <a:spcPct val="100000"/>
              </a:lnSpc>
              <a:spcBef>
                <a:spcPts val="0"/>
              </a:spcBef>
              <a:spcAft>
                <a:spcPts val="0"/>
              </a:spcAft>
              <a:buClr>
                <a:schemeClr val="lt1"/>
              </a:buClr>
              <a:buFont typeface="Corbel"/>
              <a:buNone/>
              <a:defRPr sz="4800" b="1" i="0" u="none" strike="noStrike" cap="none">
                <a:solidFill>
                  <a:schemeClr val="lt1"/>
                </a:solidFill>
                <a:latin typeface="Corbel"/>
                <a:ea typeface="Corbel"/>
                <a:cs typeface="Corbel"/>
                <a:sym typeface="Corbel"/>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48" name="Shape 48"/>
          <p:cNvSpPr txBox="1">
            <a:spLocks noGrp="1"/>
          </p:cNvSpPr>
          <p:nvPr>
            <p:ph type="subTitle" idx="1"/>
          </p:nvPr>
        </p:nvSpPr>
        <p:spPr>
          <a:xfrm>
            <a:off x="5365376" y="3998257"/>
            <a:ext cx="3653116" cy="883022"/>
          </a:xfrm>
          <a:prstGeom prst="rect">
            <a:avLst/>
          </a:prstGeom>
          <a:noFill/>
          <a:ln>
            <a:noFill/>
          </a:ln>
        </p:spPr>
        <p:txBody>
          <a:bodyPr lIns="91425" tIns="91425" rIns="91425" bIns="91425" anchor="t" anchorCtr="0"/>
          <a:lstStyle>
            <a:lvl1pPr marL="0" marR="0" lvl="0" indent="0" algn="r" rtl="0">
              <a:lnSpc>
                <a:spcPct val="100000"/>
              </a:lnSpc>
              <a:spcBef>
                <a:spcPts val="480"/>
              </a:spcBef>
              <a:spcAft>
                <a:spcPts val="0"/>
              </a:spcAft>
              <a:buClr>
                <a:schemeClr val="accent1"/>
              </a:buClr>
              <a:buFont typeface="Noto Sans Symbols"/>
              <a:buNone/>
              <a:defRPr sz="2400" b="1" i="0" u="none" strike="noStrike" cap="none">
                <a:solidFill>
                  <a:schemeClr val="lt1"/>
                </a:solidFill>
                <a:latin typeface="Corbel"/>
                <a:ea typeface="Corbel"/>
                <a:cs typeface="Corbel"/>
                <a:sym typeface="Corbel"/>
              </a:defRPr>
            </a:lvl1pPr>
            <a:lvl2pPr marL="457200" marR="0" lvl="1" indent="0" algn="ctr" rtl="0">
              <a:lnSpc>
                <a:spcPct val="100000"/>
              </a:lnSpc>
              <a:spcBef>
                <a:spcPts val="440"/>
              </a:spcBef>
              <a:spcAft>
                <a:spcPts val="0"/>
              </a:spcAft>
              <a:buClr>
                <a:schemeClr val="accent2"/>
              </a:buClr>
              <a:buFont typeface="Noto Sans Symbols"/>
              <a:buNone/>
              <a:defRPr sz="2200" b="1" i="0" u="none" strike="noStrike" cap="none">
                <a:solidFill>
                  <a:schemeClr val="lt1"/>
                </a:solidFill>
                <a:latin typeface="Corbel"/>
                <a:ea typeface="Corbel"/>
                <a:cs typeface="Corbel"/>
                <a:sym typeface="Corbel"/>
              </a:defRPr>
            </a:lvl2pPr>
            <a:lvl3pPr marL="914400" marR="0" lvl="2" indent="0" algn="ctr" rtl="0">
              <a:lnSpc>
                <a:spcPct val="100000"/>
              </a:lnSpc>
              <a:spcBef>
                <a:spcPts val="400"/>
              </a:spcBef>
              <a:spcAft>
                <a:spcPts val="0"/>
              </a:spcAft>
              <a:buClr>
                <a:schemeClr val="accent1"/>
              </a:buClr>
              <a:buFont typeface="Noto Sans Symbols"/>
              <a:buNone/>
              <a:defRPr sz="2000" b="1" i="0" u="none" strike="noStrike" cap="none">
                <a:solidFill>
                  <a:schemeClr val="lt1"/>
                </a:solidFill>
                <a:latin typeface="Corbel"/>
                <a:ea typeface="Corbel"/>
                <a:cs typeface="Corbel"/>
                <a:sym typeface="Corbel"/>
              </a:defRPr>
            </a:lvl3pPr>
            <a:lvl4pPr marL="1371600" marR="0" lvl="3" indent="0" algn="ctr" rtl="0">
              <a:lnSpc>
                <a:spcPct val="100000"/>
              </a:lnSpc>
              <a:spcBef>
                <a:spcPts val="360"/>
              </a:spcBef>
              <a:spcAft>
                <a:spcPts val="0"/>
              </a:spcAft>
              <a:buClr>
                <a:schemeClr val="accent2"/>
              </a:buClr>
              <a:buFont typeface="Noto Sans Symbols"/>
              <a:buNone/>
              <a:defRPr sz="1800" b="1" i="0" u="none" strike="noStrike" cap="none">
                <a:solidFill>
                  <a:schemeClr val="lt1"/>
                </a:solidFill>
                <a:latin typeface="Corbel"/>
                <a:ea typeface="Corbel"/>
                <a:cs typeface="Corbel"/>
                <a:sym typeface="Corbel"/>
              </a:defRPr>
            </a:lvl4pPr>
            <a:lvl5pPr marL="1828800" marR="0" lvl="4" indent="0" algn="ctr" rtl="0">
              <a:lnSpc>
                <a:spcPct val="100000"/>
              </a:lnSpc>
              <a:spcBef>
                <a:spcPts val="360"/>
              </a:spcBef>
              <a:spcAft>
                <a:spcPts val="0"/>
              </a:spcAft>
              <a:buClr>
                <a:schemeClr val="accent1"/>
              </a:buClr>
              <a:buFont typeface="Noto Sans Symbols"/>
              <a:buNone/>
              <a:defRPr sz="1800" b="1" i="0" u="none" strike="noStrike" cap="none">
                <a:solidFill>
                  <a:schemeClr val="lt1"/>
                </a:solidFill>
                <a:latin typeface="Corbel"/>
                <a:ea typeface="Corbel"/>
                <a:cs typeface="Corbel"/>
                <a:sym typeface="Corbel"/>
              </a:defRPr>
            </a:lvl5pPr>
            <a:lvl6pPr marL="2286000" marR="0" lvl="5" indent="0" algn="ctr" rtl="0">
              <a:lnSpc>
                <a:spcPct val="100000"/>
              </a:lnSpc>
              <a:spcBef>
                <a:spcPts val="400"/>
              </a:spcBef>
              <a:spcAft>
                <a:spcPts val="0"/>
              </a:spcAft>
              <a:buClr>
                <a:schemeClr val="lt1"/>
              </a:buClr>
              <a:buFont typeface="Arial"/>
              <a:buNone/>
              <a:defRPr sz="2000" b="0" i="0" u="none" strike="noStrike" cap="none">
                <a:solidFill>
                  <a:schemeClr val="lt1"/>
                </a:solidFill>
                <a:latin typeface="Corbel"/>
                <a:ea typeface="Corbel"/>
                <a:cs typeface="Corbel"/>
                <a:sym typeface="Corbel"/>
              </a:defRPr>
            </a:lvl6pPr>
            <a:lvl7pPr marL="2743200" marR="0" lvl="6" indent="0" algn="ctr" rtl="0">
              <a:lnSpc>
                <a:spcPct val="100000"/>
              </a:lnSpc>
              <a:spcBef>
                <a:spcPts val="400"/>
              </a:spcBef>
              <a:spcAft>
                <a:spcPts val="0"/>
              </a:spcAft>
              <a:buClr>
                <a:schemeClr val="lt1"/>
              </a:buClr>
              <a:buFont typeface="Arial"/>
              <a:buNone/>
              <a:defRPr sz="2000" b="0" i="0" u="none" strike="noStrike" cap="none">
                <a:solidFill>
                  <a:schemeClr val="lt1"/>
                </a:solidFill>
                <a:latin typeface="Corbel"/>
                <a:ea typeface="Corbel"/>
                <a:cs typeface="Corbel"/>
                <a:sym typeface="Corbel"/>
              </a:defRPr>
            </a:lvl7pPr>
            <a:lvl8pPr marL="3200400" marR="0" lvl="7" indent="0" algn="ctr" rtl="0">
              <a:lnSpc>
                <a:spcPct val="100000"/>
              </a:lnSpc>
              <a:spcBef>
                <a:spcPts val="400"/>
              </a:spcBef>
              <a:spcAft>
                <a:spcPts val="0"/>
              </a:spcAft>
              <a:buClr>
                <a:schemeClr val="lt1"/>
              </a:buClr>
              <a:buFont typeface="Arial"/>
              <a:buNone/>
              <a:defRPr sz="2000" b="0" i="0" u="none" strike="noStrike" cap="none">
                <a:solidFill>
                  <a:schemeClr val="lt1"/>
                </a:solidFill>
                <a:latin typeface="Corbel"/>
                <a:ea typeface="Corbel"/>
                <a:cs typeface="Corbel"/>
                <a:sym typeface="Corbel"/>
              </a:defRPr>
            </a:lvl8pPr>
            <a:lvl9pPr marL="3657600" marR="0" lvl="8" indent="0" algn="ctr" rtl="0">
              <a:lnSpc>
                <a:spcPct val="100000"/>
              </a:lnSpc>
              <a:spcBef>
                <a:spcPts val="400"/>
              </a:spcBef>
              <a:spcAft>
                <a:spcPts val="0"/>
              </a:spcAft>
              <a:buClr>
                <a:schemeClr val="lt1"/>
              </a:buClr>
              <a:buFont typeface="Arial"/>
              <a:buNone/>
              <a:defRPr sz="2000" b="0" i="0" u="none" strike="noStrike" cap="none">
                <a:solidFill>
                  <a:schemeClr val="lt1"/>
                </a:solidFill>
                <a:latin typeface="Corbel"/>
                <a:ea typeface="Corbel"/>
                <a:cs typeface="Corbel"/>
                <a:sym typeface="Corbel"/>
              </a:defRPr>
            </a:lvl9pPr>
          </a:lstStyle>
          <a:p>
            <a:endParaRPr/>
          </a:p>
        </p:txBody>
      </p:sp>
      <p:sp>
        <p:nvSpPr>
          <p:cNvPr id="49" name="Shape 49"/>
          <p:cNvSpPr txBox="1">
            <a:spLocks noGrp="1"/>
          </p:cNvSpPr>
          <p:nvPr>
            <p:ph type="dt" idx="10"/>
          </p:nvPr>
        </p:nvSpPr>
        <p:spPr>
          <a:xfrm>
            <a:off x="6571128" y="6356350"/>
            <a:ext cx="2133598" cy="365125"/>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chemeClr val="lt1"/>
              </a:buClr>
              <a:buFont typeface="Corbel"/>
              <a:buNone/>
              <a:defRPr sz="1200" b="0" i="0" u="none" strike="noStrike" cap="none">
                <a:solidFill>
                  <a:schemeClr val="lt1"/>
                </a:solidFill>
                <a:latin typeface="Corbel"/>
                <a:ea typeface="Corbel"/>
                <a:cs typeface="Corbel"/>
                <a:sym typeface="Corbel"/>
              </a:defRPr>
            </a:lvl1pPr>
            <a:lvl2pPr marL="457200" marR="0" lvl="1"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2pPr>
            <a:lvl3pPr marL="914400" marR="0" lvl="2"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3pPr>
            <a:lvl4pPr marL="1371600" marR="0" lvl="3"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4pPr>
            <a:lvl5pPr marL="1828800" marR="0" lvl="4"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5pPr>
            <a:lvl6pPr marL="2286000" marR="0" lvl="5"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6pPr>
            <a:lvl7pPr marL="2743200" marR="0" lvl="6"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7pPr>
            <a:lvl8pPr marL="3200400" marR="0" lvl="7"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8pPr>
            <a:lvl9pPr marL="3657600" marR="0" lvl="8"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9pPr>
          </a:lstStyle>
          <a:p>
            <a:endParaRPr/>
          </a:p>
        </p:txBody>
      </p:sp>
      <p:sp>
        <p:nvSpPr>
          <p:cNvPr id="50" name="Shape 50"/>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lt1"/>
              </a:buClr>
              <a:buFont typeface="Corbel"/>
              <a:buNone/>
              <a:defRPr sz="1200" b="0" i="0" u="none" strike="noStrike" cap="none">
                <a:solidFill>
                  <a:schemeClr val="lt1"/>
                </a:solidFill>
                <a:latin typeface="Corbel"/>
                <a:ea typeface="Corbel"/>
                <a:cs typeface="Corbel"/>
                <a:sym typeface="Corbel"/>
              </a:defRPr>
            </a:lvl1pPr>
            <a:lvl2pPr marL="457200" marR="0" lvl="1"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2pPr>
            <a:lvl3pPr marL="914400" marR="0" lvl="2"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3pPr>
            <a:lvl4pPr marL="1371600" marR="0" lvl="3"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4pPr>
            <a:lvl5pPr marL="1828800" marR="0" lvl="4"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5pPr>
            <a:lvl6pPr marL="2286000" marR="0" lvl="5"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6pPr>
            <a:lvl7pPr marL="2743200" marR="0" lvl="6"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7pPr>
            <a:lvl8pPr marL="3200400" marR="0" lvl="7"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8pPr>
            <a:lvl9pPr marL="3657600" marR="0" lvl="8"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9pPr>
          </a:lstStyle>
          <a:p>
            <a:endParaRPr/>
          </a:p>
        </p:txBody>
      </p:sp>
      <p:sp>
        <p:nvSpPr>
          <p:cNvPr id="51" name="Shape 51"/>
          <p:cNvSpPr/>
          <p:nvPr/>
        </p:nvSpPr>
        <p:spPr>
          <a:xfrm>
            <a:off x="134469" y="685800"/>
            <a:ext cx="5268049" cy="5268049"/>
          </a:xfrm>
          <a:prstGeom prst="ellipse">
            <a:avLst/>
          </a:prstGeom>
          <a:gradFill>
            <a:gsLst>
              <a:gs pos="0">
                <a:schemeClr val="accent1"/>
              </a:gs>
              <a:gs pos="50000">
                <a:srgbClr val="D59300"/>
              </a:gs>
              <a:gs pos="100000">
                <a:schemeClr val="accent1"/>
              </a:gs>
            </a:gsLst>
            <a:lin ang="8400000" scaled="0"/>
          </a:gradFill>
          <a:ln>
            <a:noFill/>
          </a:ln>
          <a:effectLst>
            <a:outerShdw blurRad="50799" dist="38100" dir="5400000" algn="t" rotWithShape="0">
              <a:srgbClr val="000000">
                <a:alpha val="40000"/>
              </a:srgbClr>
            </a:outerShdw>
          </a:effectLst>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rgbClr val="FFFFFF"/>
              </a:solidFill>
              <a:latin typeface="Corbel"/>
              <a:ea typeface="Corbel"/>
              <a:cs typeface="Corbel"/>
              <a:sym typeface="Corbel"/>
            </a:endParaRPr>
          </a:p>
        </p:txBody>
      </p:sp>
      <p:sp>
        <p:nvSpPr>
          <p:cNvPr id="52" name="Shape 52"/>
          <p:cNvSpPr/>
          <p:nvPr/>
        </p:nvSpPr>
        <p:spPr>
          <a:xfrm>
            <a:off x="229676" y="712693"/>
            <a:ext cx="4983478" cy="4983478"/>
          </a:xfrm>
          <a:prstGeom prst="ellipse">
            <a:avLst/>
          </a:prstGeom>
          <a:gradFill>
            <a:gsLst>
              <a:gs pos="0">
                <a:srgbClr val="F97817">
                  <a:alpha val="29411"/>
                </a:srgbClr>
              </a:gs>
              <a:gs pos="100000">
                <a:srgbClr val="C65805">
                  <a:alpha val="29411"/>
                </a:srgbClr>
              </a:gs>
            </a:gsLst>
            <a:lin ang="2700000" scaled="0"/>
          </a:gra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rgbClr val="FFFFFF"/>
              </a:solidFill>
              <a:latin typeface="Corbel"/>
              <a:ea typeface="Corbel"/>
              <a:cs typeface="Corbel"/>
              <a:sym typeface="Corbel"/>
            </a:endParaRPr>
          </a:p>
        </p:txBody>
      </p:sp>
      <p:sp>
        <p:nvSpPr>
          <p:cNvPr id="53" name="Shape 53"/>
          <p:cNvSpPr>
            <a:spLocks noGrp="1"/>
          </p:cNvSpPr>
          <p:nvPr>
            <p:ph type="pic" idx="2"/>
          </p:nvPr>
        </p:nvSpPr>
        <p:spPr>
          <a:xfrm>
            <a:off x="241232" y="716991"/>
            <a:ext cx="4906459" cy="4852935"/>
          </a:xfrm>
          <a:prstGeom prst="ellipse">
            <a:avLst/>
          </a:prstGeom>
          <a:noFill/>
          <a:ln>
            <a:noFill/>
          </a:ln>
        </p:spPr>
        <p:txBody>
          <a:bodyPr lIns="91425" tIns="91425" rIns="91425" bIns="91425" anchor="t" anchorCtr="0"/>
          <a:lstStyle>
            <a:lvl1pPr marL="342900" marR="0" lvl="0" indent="-342900" algn="r" rtl="0">
              <a:lnSpc>
                <a:spcPct val="100000"/>
              </a:lnSpc>
              <a:spcBef>
                <a:spcPts val="360"/>
              </a:spcBef>
              <a:spcAft>
                <a:spcPts val="0"/>
              </a:spcAft>
              <a:buClr>
                <a:schemeClr val="accent1"/>
              </a:buClr>
              <a:buFont typeface="Noto Sans Symbols"/>
              <a:buNone/>
              <a:defRPr sz="1800" b="1" i="0" u="none" strike="noStrike" cap="none">
                <a:solidFill>
                  <a:schemeClr val="lt1"/>
                </a:solidFill>
                <a:latin typeface="Corbel"/>
                <a:ea typeface="Corbel"/>
                <a:cs typeface="Corbel"/>
                <a:sym typeface="Corbel"/>
              </a:defRPr>
            </a:lvl1pPr>
            <a:lvl2pPr marL="685800" marR="0" lvl="1" indent="-102869" algn="l" rtl="0">
              <a:lnSpc>
                <a:spcPct val="100000"/>
              </a:lnSpc>
              <a:spcBef>
                <a:spcPts val="440"/>
              </a:spcBef>
              <a:spcAft>
                <a:spcPts val="0"/>
              </a:spcAft>
              <a:buClr>
                <a:schemeClr val="accent2"/>
              </a:buClr>
              <a:buSzPct val="90000"/>
              <a:buFont typeface="Noto Sans Symbols"/>
              <a:buChar char="●"/>
              <a:defRPr sz="2200" b="1" i="0" u="none" strike="noStrike" cap="none">
                <a:solidFill>
                  <a:schemeClr val="lt1"/>
                </a:solidFill>
                <a:latin typeface="Corbel"/>
                <a:ea typeface="Corbel"/>
                <a:cs typeface="Corbel"/>
                <a:sym typeface="Corbel"/>
              </a:defRPr>
            </a:lvl2pPr>
            <a:lvl3pPr marL="1035050" marR="0" lvl="2" indent="-120650" algn="l" rtl="0">
              <a:lnSpc>
                <a:spcPct val="100000"/>
              </a:lnSpc>
              <a:spcBef>
                <a:spcPts val="400"/>
              </a:spcBef>
              <a:spcAft>
                <a:spcPts val="0"/>
              </a:spcAft>
              <a:buClr>
                <a:schemeClr val="accent1"/>
              </a:buClr>
              <a:buSzPct val="90000"/>
              <a:buFont typeface="Noto Sans Symbols"/>
              <a:buChar char="●"/>
              <a:defRPr sz="2000" b="1" i="0" u="none" strike="noStrike" cap="none">
                <a:solidFill>
                  <a:schemeClr val="lt1"/>
                </a:solidFill>
                <a:latin typeface="Corbel"/>
                <a:ea typeface="Corbel"/>
                <a:cs typeface="Corbel"/>
                <a:sym typeface="Corbel"/>
              </a:defRPr>
            </a:lvl3pPr>
            <a:lvl4pPr marL="1371600" marR="0" lvl="3" indent="-138430" algn="l" rtl="0">
              <a:lnSpc>
                <a:spcPct val="100000"/>
              </a:lnSpc>
              <a:spcBef>
                <a:spcPts val="360"/>
              </a:spcBef>
              <a:spcAft>
                <a:spcPts val="0"/>
              </a:spcAft>
              <a:buClr>
                <a:schemeClr val="accent2"/>
              </a:buClr>
              <a:buSzPct val="90000"/>
              <a:buFont typeface="Noto Sans Symbols"/>
              <a:buChar char="●"/>
              <a:defRPr sz="1800" b="1" i="0" u="none" strike="noStrike" cap="none">
                <a:solidFill>
                  <a:schemeClr val="lt1"/>
                </a:solidFill>
                <a:latin typeface="Corbel"/>
                <a:ea typeface="Corbel"/>
                <a:cs typeface="Corbel"/>
                <a:sym typeface="Corbel"/>
              </a:defRPr>
            </a:lvl4pPr>
            <a:lvl5pPr marL="1720850" marR="0" lvl="4" indent="-144780" algn="l" rtl="0">
              <a:lnSpc>
                <a:spcPct val="100000"/>
              </a:lnSpc>
              <a:spcBef>
                <a:spcPts val="360"/>
              </a:spcBef>
              <a:spcAft>
                <a:spcPts val="0"/>
              </a:spcAft>
              <a:buClr>
                <a:schemeClr val="accent1"/>
              </a:buClr>
              <a:buSzPct val="90000"/>
              <a:buFont typeface="Noto Sans Symbols"/>
              <a:buChar char="●"/>
              <a:defRPr sz="1800" b="1" i="0" u="none" strike="noStrike" cap="none">
                <a:solidFill>
                  <a:schemeClr val="lt1"/>
                </a:solidFill>
                <a:latin typeface="Corbel"/>
                <a:ea typeface="Corbel"/>
                <a:cs typeface="Corbel"/>
                <a:sym typeface="Corbel"/>
              </a:defRPr>
            </a:lvl5pPr>
            <a:lvl6pPr marL="2514600" marR="0" lvl="5" indent="2540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Corbel"/>
                <a:ea typeface="Corbel"/>
                <a:cs typeface="Corbel"/>
                <a:sym typeface="Corbel"/>
              </a:defRPr>
            </a:lvl6pPr>
            <a:lvl7pPr marL="2971800" marR="0" lvl="6" indent="2540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Corbel"/>
                <a:ea typeface="Corbel"/>
                <a:cs typeface="Corbel"/>
                <a:sym typeface="Corbel"/>
              </a:defRPr>
            </a:lvl7pPr>
            <a:lvl8pPr marL="3429000" marR="0" lvl="7" indent="2540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Corbel"/>
                <a:ea typeface="Corbel"/>
                <a:cs typeface="Corbel"/>
                <a:sym typeface="Corbel"/>
              </a:defRPr>
            </a:lvl8pPr>
            <a:lvl9pPr marL="3886200" marR="0" lvl="8" indent="2540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Corbel"/>
                <a:ea typeface="Corbel"/>
                <a:cs typeface="Corbel"/>
                <a:sym typeface="Corbe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Section Header">
    <p:bg>
      <p:bgPr>
        <a:blipFill rotWithShape="1">
          <a:blip r:embed="rId2">
            <a:alphaModFix/>
          </a:blip>
          <a:stretch>
            <a:fillRect/>
          </a:stretch>
        </a:blipFill>
        <a:effectLst/>
      </p:bgPr>
    </p:bg>
    <p:spTree>
      <p:nvGrpSpPr>
        <p:cNvPr id="1" name="Shape 54"/>
        <p:cNvGrpSpPr/>
        <p:nvPr/>
      </p:nvGrpSpPr>
      <p:grpSpPr>
        <a:xfrm>
          <a:off x="0" y="0"/>
          <a:ext cx="0" cy="0"/>
          <a:chOff x="0" y="0"/>
          <a:chExt cx="0" cy="0"/>
        </a:xfrm>
      </p:grpSpPr>
      <p:sp>
        <p:nvSpPr>
          <p:cNvPr id="55" name="Shape 55"/>
          <p:cNvSpPr txBox="1">
            <a:spLocks noGrp="1"/>
          </p:cNvSpPr>
          <p:nvPr>
            <p:ph type="title"/>
          </p:nvPr>
        </p:nvSpPr>
        <p:spPr>
          <a:xfrm>
            <a:off x="457200" y="2133600"/>
            <a:ext cx="8228013" cy="1362075"/>
          </a:xfrm>
          <a:prstGeom prst="rect">
            <a:avLst/>
          </a:prstGeom>
          <a:noFill/>
          <a:ln>
            <a:noFill/>
          </a:ln>
        </p:spPr>
        <p:txBody>
          <a:bodyPr lIns="91425" tIns="91425" rIns="91425" bIns="91425" anchor="b" anchorCtr="0"/>
          <a:lstStyle>
            <a:lvl1pPr marL="0" marR="0" lvl="0" indent="0" algn="ctr" rtl="0">
              <a:lnSpc>
                <a:spcPct val="100000"/>
              </a:lnSpc>
              <a:spcBef>
                <a:spcPts val="0"/>
              </a:spcBef>
              <a:spcAft>
                <a:spcPts val="0"/>
              </a:spcAft>
              <a:buClr>
                <a:schemeClr val="lt1"/>
              </a:buClr>
              <a:buFont typeface="Corbel"/>
              <a:buNone/>
              <a:defRPr sz="4800" b="1" i="0" u="none" strike="noStrike" cap="none">
                <a:solidFill>
                  <a:schemeClr val="lt1"/>
                </a:solidFill>
                <a:latin typeface="Corbel"/>
                <a:ea typeface="Corbel"/>
                <a:cs typeface="Corbel"/>
                <a:sym typeface="Corbel"/>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56" name="Shape 56"/>
          <p:cNvSpPr txBox="1">
            <a:spLocks noGrp="1"/>
          </p:cNvSpPr>
          <p:nvPr>
            <p:ph type="body" idx="1"/>
          </p:nvPr>
        </p:nvSpPr>
        <p:spPr>
          <a:xfrm>
            <a:off x="457200" y="3529012"/>
            <a:ext cx="8228013" cy="1347785"/>
          </a:xfrm>
          <a:prstGeom prst="rect">
            <a:avLst/>
          </a:prstGeom>
          <a:noFill/>
          <a:ln>
            <a:noFill/>
          </a:ln>
        </p:spPr>
        <p:txBody>
          <a:bodyPr lIns="91425" tIns="91425" rIns="91425" bIns="91425" anchor="t" anchorCtr="0"/>
          <a:lstStyle>
            <a:lvl1pPr marL="0" marR="0" lvl="0" indent="0" algn="ctr" rtl="0">
              <a:lnSpc>
                <a:spcPct val="100000"/>
              </a:lnSpc>
              <a:spcBef>
                <a:spcPts val="400"/>
              </a:spcBef>
              <a:spcAft>
                <a:spcPts val="0"/>
              </a:spcAft>
              <a:buClr>
                <a:schemeClr val="accent1"/>
              </a:buClr>
              <a:buFont typeface="Noto Sans Symbols"/>
              <a:buNone/>
              <a:defRPr sz="2000" b="1" i="0" u="none" strike="noStrike" cap="none">
                <a:solidFill>
                  <a:schemeClr val="lt1"/>
                </a:solidFill>
                <a:latin typeface="Corbel"/>
                <a:ea typeface="Corbel"/>
                <a:cs typeface="Corbel"/>
                <a:sym typeface="Corbel"/>
              </a:defRPr>
            </a:lvl1pPr>
            <a:lvl2pPr marL="457200" marR="0" lvl="1" indent="0" algn="l" rtl="0">
              <a:lnSpc>
                <a:spcPct val="100000"/>
              </a:lnSpc>
              <a:spcBef>
                <a:spcPts val="360"/>
              </a:spcBef>
              <a:spcAft>
                <a:spcPts val="0"/>
              </a:spcAft>
              <a:buClr>
                <a:schemeClr val="accent2"/>
              </a:buClr>
              <a:buFont typeface="Noto Sans Symbols"/>
              <a:buNone/>
              <a:defRPr sz="1800" b="1" i="0" u="none" strike="noStrike" cap="none">
                <a:solidFill>
                  <a:schemeClr val="lt1"/>
                </a:solidFill>
                <a:latin typeface="Corbel"/>
                <a:ea typeface="Corbel"/>
                <a:cs typeface="Corbel"/>
                <a:sym typeface="Corbel"/>
              </a:defRPr>
            </a:lvl2pPr>
            <a:lvl3pPr marL="914400" marR="0" lvl="2" indent="0" algn="l" rtl="0">
              <a:lnSpc>
                <a:spcPct val="100000"/>
              </a:lnSpc>
              <a:spcBef>
                <a:spcPts val="320"/>
              </a:spcBef>
              <a:spcAft>
                <a:spcPts val="0"/>
              </a:spcAft>
              <a:buClr>
                <a:schemeClr val="accent1"/>
              </a:buClr>
              <a:buFont typeface="Noto Sans Symbols"/>
              <a:buNone/>
              <a:defRPr sz="1600" b="1" i="0" u="none" strike="noStrike" cap="none">
                <a:solidFill>
                  <a:schemeClr val="lt1"/>
                </a:solidFill>
                <a:latin typeface="Corbel"/>
                <a:ea typeface="Corbel"/>
                <a:cs typeface="Corbel"/>
                <a:sym typeface="Corbel"/>
              </a:defRPr>
            </a:lvl3pPr>
            <a:lvl4pPr marL="1371600" marR="0" lvl="3" indent="0" algn="l" rtl="0">
              <a:lnSpc>
                <a:spcPct val="100000"/>
              </a:lnSpc>
              <a:spcBef>
                <a:spcPts val="280"/>
              </a:spcBef>
              <a:spcAft>
                <a:spcPts val="0"/>
              </a:spcAft>
              <a:buClr>
                <a:schemeClr val="accent2"/>
              </a:buClr>
              <a:buFont typeface="Noto Sans Symbols"/>
              <a:buNone/>
              <a:defRPr sz="1400" b="1" i="0" u="none" strike="noStrike" cap="none">
                <a:solidFill>
                  <a:schemeClr val="lt1"/>
                </a:solidFill>
                <a:latin typeface="Corbel"/>
                <a:ea typeface="Corbel"/>
                <a:cs typeface="Corbel"/>
                <a:sym typeface="Corbel"/>
              </a:defRPr>
            </a:lvl4pPr>
            <a:lvl5pPr marL="1828800" marR="0" lvl="4" indent="0" algn="l" rtl="0">
              <a:lnSpc>
                <a:spcPct val="100000"/>
              </a:lnSpc>
              <a:spcBef>
                <a:spcPts val="280"/>
              </a:spcBef>
              <a:spcAft>
                <a:spcPts val="0"/>
              </a:spcAft>
              <a:buClr>
                <a:schemeClr val="accent1"/>
              </a:buClr>
              <a:buFont typeface="Noto Sans Symbols"/>
              <a:buNone/>
              <a:defRPr sz="1400" b="1" i="0" u="none" strike="noStrike" cap="none">
                <a:solidFill>
                  <a:schemeClr val="lt1"/>
                </a:solidFill>
                <a:latin typeface="Corbel"/>
                <a:ea typeface="Corbel"/>
                <a:cs typeface="Corbel"/>
                <a:sym typeface="Corbel"/>
              </a:defRPr>
            </a:lvl5pPr>
            <a:lvl6pPr marL="2286000" marR="0" lvl="5" indent="0" algn="l" rtl="0">
              <a:lnSpc>
                <a:spcPct val="100000"/>
              </a:lnSpc>
              <a:spcBef>
                <a:spcPts val="280"/>
              </a:spcBef>
              <a:spcAft>
                <a:spcPts val="0"/>
              </a:spcAft>
              <a:buClr>
                <a:schemeClr val="lt1"/>
              </a:buClr>
              <a:buFont typeface="Arial"/>
              <a:buNone/>
              <a:defRPr sz="1400" b="0" i="0" u="none" strike="noStrike" cap="none">
                <a:solidFill>
                  <a:schemeClr val="lt1"/>
                </a:solidFill>
                <a:latin typeface="Corbel"/>
                <a:ea typeface="Corbel"/>
                <a:cs typeface="Corbel"/>
                <a:sym typeface="Corbel"/>
              </a:defRPr>
            </a:lvl6pPr>
            <a:lvl7pPr marL="2743200" marR="0" lvl="6" indent="0" algn="l" rtl="0">
              <a:lnSpc>
                <a:spcPct val="100000"/>
              </a:lnSpc>
              <a:spcBef>
                <a:spcPts val="280"/>
              </a:spcBef>
              <a:spcAft>
                <a:spcPts val="0"/>
              </a:spcAft>
              <a:buClr>
                <a:schemeClr val="lt1"/>
              </a:buClr>
              <a:buFont typeface="Arial"/>
              <a:buNone/>
              <a:defRPr sz="1400" b="0" i="0" u="none" strike="noStrike" cap="none">
                <a:solidFill>
                  <a:schemeClr val="lt1"/>
                </a:solidFill>
                <a:latin typeface="Corbel"/>
                <a:ea typeface="Corbel"/>
                <a:cs typeface="Corbel"/>
                <a:sym typeface="Corbel"/>
              </a:defRPr>
            </a:lvl7pPr>
            <a:lvl8pPr marL="3200400" marR="0" lvl="7" indent="0" algn="l" rtl="0">
              <a:lnSpc>
                <a:spcPct val="100000"/>
              </a:lnSpc>
              <a:spcBef>
                <a:spcPts val="280"/>
              </a:spcBef>
              <a:spcAft>
                <a:spcPts val="0"/>
              </a:spcAft>
              <a:buClr>
                <a:schemeClr val="lt1"/>
              </a:buClr>
              <a:buFont typeface="Arial"/>
              <a:buNone/>
              <a:defRPr sz="1400" b="0" i="0" u="none" strike="noStrike" cap="none">
                <a:solidFill>
                  <a:schemeClr val="lt1"/>
                </a:solidFill>
                <a:latin typeface="Corbel"/>
                <a:ea typeface="Corbel"/>
                <a:cs typeface="Corbel"/>
                <a:sym typeface="Corbel"/>
              </a:defRPr>
            </a:lvl8pPr>
            <a:lvl9pPr marL="3657600" marR="0" lvl="8" indent="0" algn="l" rtl="0">
              <a:lnSpc>
                <a:spcPct val="100000"/>
              </a:lnSpc>
              <a:spcBef>
                <a:spcPts val="280"/>
              </a:spcBef>
              <a:spcAft>
                <a:spcPts val="0"/>
              </a:spcAft>
              <a:buClr>
                <a:schemeClr val="lt1"/>
              </a:buClr>
              <a:buFont typeface="Arial"/>
              <a:buNone/>
              <a:defRPr sz="1400" b="0" i="0" u="none" strike="noStrike" cap="none">
                <a:solidFill>
                  <a:schemeClr val="lt1"/>
                </a:solidFill>
                <a:latin typeface="Corbel"/>
                <a:ea typeface="Corbel"/>
                <a:cs typeface="Corbel"/>
                <a:sym typeface="Corbel"/>
              </a:defRPr>
            </a:lvl9pPr>
          </a:lstStyle>
          <a:p>
            <a:endParaRPr/>
          </a:p>
        </p:txBody>
      </p:sp>
      <p:sp>
        <p:nvSpPr>
          <p:cNvPr id="57" name="Shape 57"/>
          <p:cNvSpPr txBox="1">
            <a:spLocks noGrp="1"/>
          </p:cNvSpPr>
          <p:nvPr>
            <p:ph type="dt" idx="10"/>
          </p:nvPr>
        </p:nvSpPr>
        <p:spPr>
          <a:xfrm>
            <a:off x="6571128" y="6356350"/>
            <a:ext cx="2133598" cy="365125"/>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chemeClr val="lt1"/>
              </a:buClr>
              <a:buFont typeface="Corbel"/>
              <a:buNone/>
              <a:defRPr sz="1200" b="0" i="0" u="none" strike="noStrike" cap="none">
                <a:solidFill>
                  <a:schemeClr val="lt1"/>
                </a:solidFill>
                <a:latin typeface="Corbel"/>
                <a:ea typeface="Corbel"/>
                <a:cs typeface="Corbel"/>
                <a:sym typeface="Corbel"/>
              </a:defRPr>
            </a:lvl1pPr>
            <a:lvl2pPr marL="457200" marR="0" lvl="1"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2pPr>
            <a:lvl3pPr marL="914400" marR="0" lvl="2"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3pPr>
            <a:lvl4pPr marL="1371600" marR="0" lvl="3"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4pPr>
            <a:lvl5pPr marL="1828800" marR="0" lvl="4"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5pPr>
            <a:lvl6pPr marL="2286000" marR="0" lvl="5"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6pPr>
            <a:lvl7pPr marL="2743200" marR="0" lvl="6"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7pPr>
            <a:lvl8pPr marL="3200400" marR="0" lvl="7"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8pPr>
            <a:lvl9pPr marL="3657600" marR="0" lvl="8"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9pPr>
          </a:lstStyle>
          <a:p>
            <a:endParaRPr/>
          </a:p>
        </p:txBody>
      </p:sp>
      <p:sp>
        <p:nvSpPr>
          <p:cNvPr id="58" name="Shape 58"/>
          <p:cNvSpPr txBox="1">
            <a:spLocks noGrp="1"/>
          </p:cNvSpPr>
          <p:nvPr>
            <p:ph type="ftr" idx="11"/>
          </p:nvPr>
        </p:nvSpPr>
        <p:spPr>
          <a:xfrm>
            <a:off x="457200" y="6356350"/>
            <a:ext cx="2895600"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lt1"/>
              </a:buClr>
              <a:buFont typeface="Corbel"/>
              <a:buNone/>
              <a:defRPr sz="1200" b="0" i="0" u="none" strike="noStrike" cap="none">
                <a:solidFill>
                  <a:schemeClr val="lt1"/>
                </a:solidFill>
                <a:latin typeface="Corbel"/>
                <a:ea typeface="Corbel"/>
                <a:cs typeface="Corbel"/>
                <a:sym typeface="Corbel"/>
              </a:defRPr>
            </a:lvl1pPr>
            <a:lvl2pPr marL="457200" marR="0" lvl="1"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2pPr>
            <a:lvl3pPr marL="914400" marR="0" lvl="2"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3pPr>
            <a:lvl4pPr marL="1371600" marR="0" lvl="3"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4pPr>
            <a:lvl5pPr marL="1828800" marR="0" lvl="4"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5pPr>
            <a:lvl6pPr marL="2286000" marR="0" lvl="5"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6pPr>
            <a:lvl7pPr marL="2743200" marR="0" lvl="6"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7pPr>
            <a:lvl8pPr marL="3200400" marR="0" lvl="7"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8pPr>
            <a:lvl9pPr marL="3657600" marR="0" lvl="8"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9pPr>
          </a:lstStyle>
          <a:p>
            <a:endParaRPr/>
          </a:p>
        </p:txBody>
      </p:sp>
      <p:sp>
        <p:nvSpPr>
          <p:cNvPr id="59" name="Shape 59"/>
          <p:cNvSpPr txBox="1">
            <a:spLocks noGrp="1"/>
          </p:cNvSpPr>
          <p:nvPr>
            <p:ph type="sldNum" idx="12"/>
          </p:nvPr>
        </p:nvSpPr>
        <p:spPr>
          <a:xfrm>
            <a:off x="4267200" y="6356350"/>
            <a:ext cx="609599" cy="365125"/>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FFFFFF"/>
              </a:buClr>
              <a:buSzPct val="25000"/>
              <a:buFont typeface="Corbel"/>
              <a:buNone/>
            </a:pPr>
            <a:fld id="{00000000-1234-1234-1234-123412341234}" type="slidenum">
              <a:rPr lang="en-GB" sz="1200" b="0" i="0" u="none" strike="noStrike" cap="none">
                <a:solidFill>
                  <a:srgbClr val="FFFFFF"/>
                </a:solidFill>
                <a:latin typeface="Corbel"/>
                <a:ea typeface="Corbel"/>
                <a:cs typeface="Corbel"/>
                <a:sym typeface="Corbel"/>
              </a:rPr>
              <a:t>‹#›</a:t>
            </a:fld>
            <a:endParaRPr lang="en-GB" sz="1200" b="0" i="0" u="none" strike="noStrike" cap="none">
              <a:solidFill>
                <a:srgbClr val="FFFFFF"/>
              </a:solidFill>
              <a:latin typeface="Corbel"/>
              <a:ea typeface="Corbel"/>
              <a:cs typeface="Corbel"/>
              <a:sym typeface="Corbel"/>
            </a:endParaRPr>
          </a:p>
        </p:txBody>
      </p:sp>
      <p:grpSp>
        <p:nvGrpSpPr>
          <p:cNvPr id="60" name="Shape 60"/>
          <p:cNvGrpSpPr/>
          <p:nvPr/>
        </p:nvGrpSpPr>
        <p:grpSpPr>
          <a:xfrm>
            <a:off x="0" y="1447798"/>
            <a:ext cx="9144000" cy="45291"/>
            <a:chOff x="0" y="1613645"/>
            <a:chExt cx="9144000" cy="45291"/>
          </a:xfrm>
        </p:grpSpPr>
        <p:cxnSp>
          <p:nvCxnSpPr>
            <p:cNvPr id="61" name="Shape 61"/>
            <p:cNvCxnSpPr/>
            <p:nvPr/>
          </p:nvCxnSpPr>
          <p:spPr>
            <a:xfrm>
              <a:off x="0" y="1657350"/>
              <a:ext cx="9144000" cy="1587"/>
            </a:xfrm>
            <a:prstGeom prst="straightConnector1">
              <a:avLst/>
            </a:prstGeom>
            <a:noFill/>
            <a:ln w="88900" cap="flat" cmpd="sng">
              <a:solidFill>
                <a:srgbClr val="5798E8"/>
              </a:solidFill>
              <a:prstDash val="solid"/>
              <a:round/>
              <a:headEnd type="none" w="med" len="med"/>
              <a:tailEnd type="none" w="med" len="med"/>
            </a:ln>
          </p:spPr>
        </p:cxnSp>
        <p:cxnSp>
          <p:nvCxnSpPr>
            <p:cNvPr id="62" name="Shape 62"/>
            <p:cNvCxnSpPr/>
            <p:nvPr/>
          </p:nvCxnSpPr>
          <p:spPr>
            <a:xfrm>
              <a:off x="0" y="1613645"/>
              <a:ext cx="9144000" cy="1587"/>
            </a:xfrm>
            <a:prstGeom prst="straightConnector1">
              <a:avLst/>
            </a:prstGeom>
            <a:noFill/>
            <a:ln w="9525" cap="flat" cmpd="sng">
              <a:solidFill>
                <a:schemeClr val="lt1"/>
              </a:solidFill>
              <a:prstDash val="solid"/>
              <a:round/>
              <a:headEnd type="none" w="med" len="med"/>
              <a:tailEnd type="none" w="med" len="med"/>
            </a:ln>
          </p:spPr>
        </p:cxnSp>
      </p:grpSp>
      <p:grpSp>
        <p:nvGrpSpPr>
          <p:cNvPr id="63" name="Shape 63"/>
          <p:cNvGrpSpPr/>
          <p:nvPr/>
        </p:nvGrpSpPr>
        <p:grpSpPr>
          <a:xfrm>
            <a:off x="0" y="4939551"/>
            <a:ext cx="9144000" cy="45291"/>
            <a:chOff x="0" y="1613645"/>
            <a:chExt cx="9144000" cy="45291"/>
          </a:xfrm>
        </p:grpSpPr>
        <p:cxnSp>
          <p:nvCxnSpPr>
            <p:cNvPr id="64" name="Shape 64"/>
            <p:cNvCxnSpPr/>
            <p:nvPr/>
          </p:nvCxnSpPr>
          <p:spPr>
            <a:xfrm>
              <a:off x="0" y="1657350"/>
              <a:ext cx="9144000" cy="1587"/>
            </a:xfrm>
            <a:prstGeom prst="straightConnector1">
              <a:avLst/>
            </a:prstGeom>
            <a:noFill/>
            <a:ln w="88900" cap="flat" cmpd="sng">
              <a:solidFill>
                <a:srgbClr val="5798E8"/>
              </a:solidFill>
              <a:prstDash val="solid"/>
              <a:round/>
              <a:headEnd type="none" w="med" len="med"/>
              <a:tailEnd type="none" w="med" len="med"/>
            </a:ln>
          </p:spPr>
        </p:cxnSp>
        <p:cxnSp>
          <p:nvCxnSpPr>
            <p:cNvPr id="65" name="Shape 65"/>
            <p:cNvCxnSpPr/>
            <p:nvPr/>
          </p:nvCxnSpPr>
          <p:spPr>
            <a:xfrm>
              <a:off x="0" y="1613645"/>
              <a:ext cx="9144000" cy="1587"/>
            </a:xfrm>
            <a:prstGeom prst="straightConnector1">
              <a:avLst/>
            </a:prstGeom>
            <a:noFill/>
            <a:ln w="9525" cap="flat" cmpd="sng">
              <a:solidFill>
                <a:schemeClr val="lt1"/>
              </a:solidFill>
              <a:prstDash val="solid"/>
              <a:round/>
              <a:headEnd type="none" w="med" len="med"/>
              <a:tailEnd type="none" w="med" len="med"/>
            </a:ln>
          </p:spPr>
        </p:cxn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66"/>
        <p:cNvGrpSpPr/>
        <p:nvPr/>
      </p:nvGrpSpPr>
      <p:grpSpPr>
        <a:xfrm>
          <a:off x="0" y="0"/>
          <a:ext cx="0" cy="0"/>
          <a:chOff x="0" y="0"/>
          <a:chExt cx="0" cy="0"/>
        </a:xfrm>
      </p:grpSpPr>
      <p:sp>
        <p:nvSpPr>
          <p:cNvPr id="67" name="Shape 67"/>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lt1"/>
              </a:buClr>
              <a:buFont typeface="Corbel"/>
              <a:buNone/>
              <a:defRPr sz="4800" b="1" i="0" u="none" strike="noStrike" cap="none">
                <a:solidFill>
                  <a:schemeClr val="lt1"/>
                </a:solidFill>
                <a:latin typeface="Corbel"/>
                <a:ea typeface="Corbel"/>
                <a:cs typeface="Corbel"/>
                <a:sym typeface="Corbel"/>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68" name="Shape 68"/>
          <p:cNvSpPr txBox="1">
            <a:spLocks noGrp="1"/>
          </p:cNvSpPr>
          <p:nvPr>
            <p:ph type="body" idx="1"/>
          </p:nvPr>
        </p:nvSpPr>
        <p:spPr>
          <a:xfrm>
            <a:off x="457200" y="2057400"/>
            <a:ext cx="3931918" cy="3980328"/>
          </a:xfrm>
          <a:prstGeom prst="rect">
            <a:avLst/>
          </a:prstGeom>
          <a:noFill/>
          <a:ln>
            <a:noFill/>
          </a:ln>
        </p:spPr>
        <p:txBody>
          <a:bodyPr lIns="91425" tIns="91425" rIns="91425" bIns="91425" anchor="t" anchorCtr="0"/>
          <a:lstStyle>
            <a:lvl1pPr marL="342900" marR="0" lvl="0" indent="-114300" algn="l" rtl="0">
              <a:lnSpc>
                <a:spcPct val="100000"/>
              </a:lnSpc>
              <a:spcBef>
                <a:spcPts val="400"/>
              </a:spcBef>
              <a:spcAft>
                <a:spcPts val="0"/>
              </a:spcAft>
              <a:buClr>
                <a:schemeClr val="accent1"/>
              </a:buClr>
              <a:buSzPct val="90000"/>
              <a:buFont typeface="Noto Sans Symbols"/>
              <a:buChar char="●"/>
              <a:defRPr sz="2000" b="1" i="0" u="none" strike="noStrike" cap="none">
                <a:solidFill>
                  <a:schemeClr val="lt1"/>
                </a:solidFill>
                <a:latin typeface="Corbel"/>
                <a:ea typeface="Corbel"/>
                <a:cs typeface="Corbel"/>
                <a:sym typeface="Corbel"/>
              </a:defRPr>
            </a:lvl1pPr>
            <a:lvl2pPr marL="685800" marR="0" lvl="1" indent="-138430" algn="l" rtl="0">
              <a:lnSpc>
                <a:spcPct val="100000"/>
              </a:lnSpc>
              <a:spcBef>
                <a:spcPts val="360"/>
              </a:spcBef>
              <a:spcAft>
                <a:spcPts val="0"/>
              </a:spcAft>
              <a:buClr>
                <a:schemeClr val="accent2"/>
              </a:buClr>
              <a:buSzPct val="90000"/>
              <a:buFont typeface="Noto Sans Symbols"/>
              <a:buChar char="●"/>
              <a:defRPr sz="1800" b="1" i="0" u="none" strike="noStrike" cap="none">
                <a:solidFill>
                  <a:schemeClr val="lt1"/>
                </a:solidFill>
                <a:latin typeface="Corbel"/>
                <a:ea typeface="Corbel"/>
                <a:cs typeface="Corbel"/>
                <a:sym typeface="Corbel"/>
              </a:defRPr>
            </a:lvl2pPr>
            <a:lvl3pPr marL="1035050" marR="0" lvl="2" indent="-144780" algn="l" rtl="0">
              <a:lnSpc>
                <a:spcPct val="100000"/>
              </a:lnSpc>
              <a:spcBef>
                <a:spcPts val="360"/>
              </a:spcBef>
              <a:spcAft>
                <a:spcPts val="0"/>
              </a:spcAft>
              <a:buClr>
                <a:schemeClr val="accent1"/>
              </a:buClr>
              <a:buSzPct val="90000"/>
              <a:buFont typeface="Noto Sans Symbols"/>
              <a:buChar char="●"/>
              <a:defRPr sz="1800" b="1" i="0" u="none" strike="noStrike" cap="none">
                <a:solidFill>
                  <a:schemeClr val="lt1"/>
                </a:solidFill>
                <a:latin typeface="Corbel"/>
                <a:ea typeface="Corbel"/>
                <a:cs typeface="Corbel"/>
                <a:sym typeface="Corbel"/>
              </a:defRPr>
            </a:lvl3pPr>
            <a:lvl4pPr marL="1371600" marR="0" lvl="3" indent="-138430" algn="l" rtl="0">
              <a:lnSpc>
                <a:spcPct val="100000"/>
              </a:lnSpc>
              <a:spcBef>
                <a:spcPts val="360"/>
              </a:spcBef>
              <a:spcAft>
                <a:spcPts val="0"/>
              </a:spcAft>
              <a:buClr>
                <a:schemeClr val="accent2"/>
              </a:buClr>
              <a:buSzPct val="90000"/>
              <a:buFont typeface="Noto Sans Symbols"/>
              <a:buChar char="●"/>
              <a:defRPr sz="1800" b="1" i="0" u="none" strike="noStrike" cap="none">
                <a:solidFill>
                  <a:schemeClr val="lt1"/>
                </a:solidFill>
                <a:latin typeface="Corbel"/>
                <a:ea typeface="Corbel"/>
                <a:cs typeface="Corbel"/>
                <a:sym typeface="Corbel"/>
              </a:defRPr>
            </a:lvl4pPr>
            <a:lvl5pPr marL="1720850" marR="0" lvl="4" indent="-144780" algn="l" rtl="0">
              <a:lnSpc>
                <a:spcPct val="100000"/>
              </a:lnSpc>
              <a:spcBef>
                <a:spcPts val="360"/>
              </a:spcBef>
              <a:spcAft>
                <a:spcPts val="0"/>
              </a:spcAft>
              <a:buClr>
                <a:schemeClr val="accent1"/>
              </a:buClr>
              <a:buSzPct val="90000"/>
              <a:buFont typeface="Noto Sans Symbols"/>
              <a:buChar char="●"/>
              <a:defRPr sz="1800" b="1" i="0" u="none" strike="noStrike" cap="none">
                <a:solidFill>
                  <a:schemeClr val="lt1"/>
                </a:solidFill>
                <a:latin typeface="Corbel"/>
                <a:ea typeface="Corbel"/>
                <a:cs typeface="Corbel"/>
                <a:sym typeface="Corbel"/>
              </a:defRPr>
            </a:lvl5pPr>
            <a:lvl6pPr marL="2514600" marR="0" lvl="5" indent="0" algn="l" rtl="0">
              <a:lnSpc>
                <a:spcPct val="100000"/>
              </a:lnSpc>
              <a:spcBef>
                <a:spcPts val="360"/>
              </a:spcBef>
              <a:spcAft>
                <a:spcPts val="0"/>
              </a:spcAft>
              <a:buClr>
                <a:schemeClr val="lt1"/>
              </a:buClr>
              <a:buSzPct val="100000"/>
              <a:buFont typeface="Arial"/>
              <a:buChar char="•"/>
              <a:defRPr sz="1800" b="0" i="0" u="none" strike="noStrike" cap="none">
                <a:solidFill>
                  <a:schemeClr val="lt1"/>
                </a:solidFill>
                <a:latin typeface="Corbel"/>
                <a:ea typeface="Corbel"/>
                <a:cs typeface="Corbel"/>
                <a:sym typeface="Corbel"/>
              </a:defRPr>
            </a:lvl6pPr>
            <a:lvl7pPr marL="2971800" marR="0" lvl="6" indent="0" algn="l" rtl="0">
              <a:lnSpc>
                <a:spcPct val="100000"/>
              </a:lnSpc>
              <a:spcBef>
                <a:spcPts val="360"/>
              </a:spcBef>
              <a:spcAft>
                <a:spcPts val="0"/>
              </a:spcAft>
              <a:buClr>
                <a:schemeClr val="lt1"/>
              </a:buClr>
              <a:buSzPct val="100000"/>
              <a:buFont typeface="Arial"/>
              <a:buChar char="•"/>
              <a:defRPr sz="1800" b="0" i="0" u="none" strike="noStrike" cap="none">
                <a:solidFill>
                  <a:schemeClr val="lt1"/>
                </a:solidFill>
                <a:latin typeface="Corbel"/>
                <a:ea typeface="Corbel"/>
                <a:cs typeface="Corbel"/>
                <a:sym typeface="Corbel"/>
              </a:defRPr>
            </a:lvl7pPr>
            <a:lvl8pPr marL="3429000" marR="0" lvl="7" indent="0" algn="l" rtl="0">
              <a:lnSpc>
                <a:spcPct val="100000"/>
              </a:lnSpc>
              <a:spcBef>
                <a:spcPts val="360"/>
              </a:spcBef>
              <a:spcAft>
                <a:spcPts val="0"/>
              </a:spcAft>
              <a:buClr>
                <a:schemeClr val="lt1"/>
              </a:buClr>
              <a:buSzPct val="100000"/>
              <a:buFont typeface="Arial"/>
              <a:buChar char="•"/>
              <a:defRPr sz="1800" b="0" i="0" u="none" strike="noStrike" cap="none">
                <a:solidFill>
                  <a:schemeClr val="lt1"/>
                </a:solidFill>
                <a:latin typeface="Corbel"/>
                <a:ea typeface="Corbel"/>
                <a:cs typeface="Corbel"/>
                <a:sym typeface="Corbel"/>
              </a:defRPr>
            </a:lvl8pPr>
            <a:lvl9pPr marL="3886200" marR="0" lvl="8" indent="0" algn="l" rtl="0">
              <a:lnSpc>
                <a:spcPct val="100000"/>
              </a:lnSpc>
              <a:spcBef>
                <a:spcPts val="360"/>
              </a:spcBef>
              <a:spcAft>
                <a:spcPts val="0"/>
              </a:spcAft>
              <a:buClr>
                <a:schemeClr val="lt1"/>
              </a:buClr>
              <a:buSzPct val="100000"/>
              <a:buFont typeface="Arial"/>
              <a:buChar char="•"/>
              <a:defRPr sz="1800" b="0" i="0" u="none" strike="noStrike" cap="none">
                <a:solidFill>
                  <a:schemeClr val="lt1"/>
                </a:solidFill>
                <a:latin typeface="Corbel"/>
                <a:ea typeface="Corbel"/>
                <a:cs typeface="Corbel"/>
                <a:sym typeface="Corbel"/>
              </a:defRPr>
            </a:lvl9pPr>
          </a:lstStyle>
          <a:p>
            <a:endParaRPr/>
          </a:p>
        </p:txBody>
      </p:sp>
      <p:sp>
        <p:nvSpPr>
          <p:cNvPr id="69" name="Shape 69"/>
          <p:cNvSpPr txBox="1">
            <a:spLocks noGrp="1"/>
          </p:cNvSpPr>
          <p:nvPr>
            <p:ph type="body" idx="2"/>
          </p:nvPr>
        </p:nvSpPr>
        <p:spPr>
          <a:xfrm>
            <a:off x="4754880" y="2057400"/>
            <a:ext cx="3931918" cy="3980328"/>
          </a:xfrm>
          <a:prstGeom prst="rect">
            <a:avLst/>
          </a:prstGeom>
          <a:noFill/>
          <a:ln>
            <a:noFill/>
          </a:ln>
        </p:spPr>
        <p:txBody>
          <a:bodyPr lIns="91425" tIns="91425" rIns="91425" bIns="91425" anchor="t" anchorCtr="0"/>
          <a:lstStyle>
            <a:lvl1pPr marL="342900" marR="0" lvl="0" indent="-114300" algn="l" rtl="0">
              <a:lnSpc>
                <a:spcPct val="100000"/>
              </a:lnSpc>
              <a:spcBef>
                <a:spcPts val="400"/>
              </a:spcBef>
              <a:spcAft>
                <a:spcPts val="0"/>
              </a:spcAft>
              <a:buClr>
                <a:schemeClr val="accent1"/>
              </a:buClr>
              <a:buSzPct val="90000"/>
              <a:buFont typeface="Noto Sans Symbols"/>
              <a:buChar char="●"/>
              <a:defRPr sz="2000" b="1" i="0" u="none" strike="noStrike" cap="none">
                <a:solidFill>
                  <a:schemeClr val="lt1"/>
                </a:solidFill>
                <a:latin typeface="Corbel"/>
                <a:ea typeface="Corbel"/>
                <a:cs typeface="Corbel"/>
                <a:sym typeface="Corbel"/>
              </a:defRPr>
            </a:lvl1pPr>
            <a:lvl2pPr marL="685800" marR="0" lvl="1" indent="-138430" algn="l" rtl="0">
              <a:lnSpc>
                <a:spcPct val="100000"/>
              </a:lnSpc>
              <a:spcBef>
                <a:spcPts val="360"/>
              </a:spcBef>
              <a:spcAft>
                <a:spcPts val="0"/>
              </a:spcAft>
              <a:buClr>
                <a:schemeClr val="accent2"/>
              </a:buClr>
              <a:buSzPct val="90000"/>
              <a:buFont typeface="Noto Sans Symbols"/>
              <a:buChar char="●"/>
              <a:defRPr sz="1800" b="1" i="0" u="none" strike="noStrike" cap="none">
                <a:solidFill>
                  <a:schemeClr val="lt1"/>
                </a:solidFill>
                <a:latin typeface="Corbel"/>
                <a:ea typeface="Corbel"/>
                <a:cs typeface="Corbel"/>
                <a:sym typeface="Corbel"/>
              </a:defRPr>
            </a:lvl2pPr>
            <a:lvl3pPr marL="1035050" marR="0" lvl="2" indent="-144780" algn="l" rtl="0">
              <a:lnSpc>
                <a:spcPct val="100000"/>
              </a:lnSpc>
              <a:spcBef>
                <a:spcPts val="360"/>
              </a:spcBef>
              <a:spcAft>
                <a:spcPts val="0"/>
              </a:spcAft>
              <a:buClr>
                <a:schemeClr val="accent1"/>
              </a:buClr>
              <a:buSzPct val="90000"/>
              <a:buFont typeface="Noto Sans Symbols"/>
              <a:buChar char="●"/>
              <a:defRPr sz="1800" b="1" i="0" u="none" strike="noStrike" cap="none">
                <a:solidFill>
                  <a:schemeClr val="lt1"/>
                </a:solidFill>
                <a:latin typeface="Corbel"/>
                <a:ea typeface="Corbel"/>
                <a:cs typeface="Corbel"/>
                <a:sym typeface="Corbel"/>
              </a:defRPr>
            </a:lvl3pPr>
            <a:lvl4pPr marL="1371600" marR="0" lvl="3" indent="-138430" algn="l" rtl="0">
              <a:lnSpc>
                <a:spcPct val="100000"/>
              </a:lnSpc>
              <a:spcBef>
                <a:spcPts val="360"/>
              </a:spcBef>
              <a:spcAft>
                <a:spcPts val="0"/>
              </a:spcAft>
              <a:buClr>
                <a:schemeClr val="accent2"/>
              </a:buClr>
              <a:buSzPct val="90000"/>
              <a:buFont typeface="Noto Sans Symbols"/>
              <a:buChar char="●"/>
              <a:defRPr sz="1800" b="1" i="0" u="none" strike="noStrike" cap="none">
                <a:solidFill>
                  <a:schemeClr val="lt1"/>
                </a:solidFill>
                <a:latin typeface="Corbel"/>
                <a:ea typeface="Corbel"/>
                <a:cs typeface="Corbel"/>
                <a:sym typeface="Corbel"/>
              </a:defRPr>
            </a:lvl4pPr>
            <a:lvl5pPr marL="1720850" marR="0" lvl="4" indent="-144780" algn="l" rtl="0">
              <a:lnSpc>
                <a:spcPct val="100000"/>
              </a:lnSpc>
              <a:spcBef>
                <a:spcPts val="360"/>
              </a:spcBef>
              <a:spcAft>
                <a:spcPts val="0"/>
              </a:spcAft>
              <a:buClr>
                <a:schemeClr val="accent1"/>
              </a:buClr>
              <a:buSzPct val="90000"/>
              <a:buFont typeface="Noto Sans Symbols"/>
              <a:buChar char="●"/>
              <a:defRPr sz="1800" b="1" i="0" u="none" strike="noStrike" cap="none">
                <a:solidFill>
                  <a:schemeClr val="lt1"/>
                </a:solidFill>
                <a:latin typeface="Corbel"/>
                <a:ea typeface="Corbel"/>
                <a:cs typeface="Corbel"/>
                <a:sym typeface="Corbel"/>
              </a:defRPr>
            </a:lvl5pPr>
            <a:lvl6pPr marL="2514600" marR="0" lvl="5" indent="0" algn="l" rtl="0">
              <a:lnSpc>
                <a:spcPct val="100000"/>
              </a:lnSpc>
              <a:spcBef>
                <a:spcPts val="360"/>
              </a:spcBef>
              <a:spcAft>
                <a:spcPts val="0"/>
              </a:spcAft>
              <a:buClr>
                <a:schemeClr val="lt1"/>
              </a:buClr>
              <a:buSzPct val="100000"/>
              <a:buFont typeface="Arial"/>
              <a:buChar char="•"/>
              <a:defRPr sz="1800" b="0" i="0" u="none" strike="noStrike" cap="none">
                <a:solidFill>
                  <a:schemeClr val="lt1"/>
                </a:solidFill>
                <a:latin typeface="Corbel"/>
                <a:ea typeface="Corbel"/>
                <a:cs typeface="Corbel"/>
                <a:sym typeface="Corbel"/>
              </a:defRPr>
            </a:lvl6pPr>
            <a:lvl7pPr marL="2971800" marR="0" lvl="6" indent="0" algn="l" rtl="0">
              <a:lnSpc>
                <a:spcPct val="100000"/>
              </a:lnSpc>
              <a:spcBef>
                <a:spcPts val="360"/>
              </a:spcBef>
              <a:spcAft>
                <a:spcPts val="0"/>
              </a:spcAft>
              <a:buClr>
                <a:schemeClr val="lt1"/>
              </a:buClr>
              <a:buSzPct val="100000"/>
              <a:buFont typeface="Arial"/>
              <a:buChar char="•"/>
              <a:defRPr sz="1800" b="0" i="0" u="none" strike="noStrike" cap="none">
                <a:solidFill>
                  <a:schemeClr val="lt1"/>
                </a:solidFill>
                <a:latin typeface="Corbel"/>
                <a:ea typeface="Corbel"/>
                <a:cs typeface="Corbel"/>
                <a:sym typeface="Corbel"/>
              </a:defRPr>
            </a:lvl7pPr>
            <a:lvl8pPr marL="3429000" marR="0" lvl="7" indent="0" algn="l" rtl="0">
              <a:lnSpc>
                <a:spcPct val="100000"/>
              </a:lnSpc>
              <a:spcBef>
                <a:spcPts val="360"/>
              </a:spcBef>
              <a:spcAft>
                <a:spcPts val="0"/>
              </a:spcAft>
              <a:buClr>
                <a:schemeClr val="lt1"/>
              </a:buClr>
              <a:buSzPct val="100000"/>
              <a:buFont typeface="Arial"/>
              <a:buChar char="•"/>
              <a:defRPr sz="1800" b="0" i="0" u="none" strike="noStrike" cap="none">
                <a:solidFill>
                  <a:schemeClr val="lt1"/>
                </a:solidFill>
                <a:latin typeface="Corbel"/>
                <a:ea typeface="Corbel"/>
                <a:cs typeface="Corbel"/>
                <a:sym typeface="Corbel"/>
              </a:defRPr>
            </a:lvl8pPr>
            <a:lvl9pPr marL="3886200" marR="0" lvl="8" indent="0" algn="l" rtl="0">
              <a:lnSpc>
                <a:spcPct val="100000"/>
              </a:lnSpc>
              <a:spcBef>
                <a:spcPts val="360"/>
              </a:spcBef>
              <a:spcAft>
                <a:spcPts val="0"/>
              </a:spcAft>
              <a:buClr>
                <a:schemeClr val="lt1"/>
              </a:buClr>
              <a:buSzPct val="100000"/>
              <a:buFont typeface="Arial"/>
              <a:buChar char="•"/>
              <a:defRPr sz="1800" b="0" i="0" u="none" strike="noStrike" cap="none">
                <a:solidFill>
                  <a:schemeClr val="lt1"/>
                </a:solidFill>
                <a:latin typeface="Corbel"/>
                <a:ea typeface="Corbel"/>
                <a:cs typeface="Corbel"/>
                <a:sym typeface="Corbel"/>
              </a:defRPr>
            </a:lvl9pPr>
          </a:lstStyle>
          <a:p>
            <a:endParaRPr/>
          </a:p>
        </p:txBody>
      </p:sp>
      <p:sp>
        <p:nvSpPr>
          <p:cNvPr id="70" name="Shape 70"/>
          <p:cNvSpPr txBox="1">
            <a:spLocks noGrp="1"/>
          </p:cNvSpPr>
          <p:nvPr>
            <p:ph type="dt" idx="10"/>
          </p:nvPr>
        </p:nvSpPr>
        <p:spPr>
          <a:xfrm>
            <a:off x="6571128" y="6356350"/>
            <a:ext cx="2133598" cy="365125"/>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chemeClr val="lt1"/>
              </a:buClr>
              <a:buFont typeface="Corbel"/>
              <a:buNone/>
              <a:defRPr sz="1200" b="0" i="0" u="none" strike="noStrike" cap="none">
                <a:solidFill>
                  <a:schemeClr val="lt1"/>
                </a:solidFill>
                <a:latin typeface="Corbel"/>
                <a:ea typeface="Corbel"/>
                <a:cs typeface="Corbel"/>
                <a:sym typeface="Corbel"/>
              </a:defRPr>
            </a:lvl1pPr>
            <a:lvl2pPr marL="457200" marR="0" lvl="1"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2pPr>
            <a:lvl3pPr marL="914400" marR="0" lvl="2"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3pPr>
            <a:lvl4pPr marL="1371600" marR="0" lvl="3"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4pPr>
            <a:lvl5pPr marL="1828800" marR="0" lvl="4"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5pPr>
            <a:lvl6pPr marL="2286000" marR="0" lvl="5"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6pPr>
            <a:lvl7pPr marL="2743200" marR="0" lvl="6"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7pPr>
            <a:lvl8pPr marL="3200400" marR="0" lvl="7"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8pPr>
            <a:lvl9pPr marL="3657600" marR="0" lvl="8"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9pPr>
          </a:lstStyle>
          <a:p>
            <a:endParaRPr/>
          </a:p>
        </p:txBody>
      </p:sp>
      <p:sp>
        <p:nvSpPr>
          <p:cNvPr id="71" name="Shape 71"/>
          <p:cNvSpPr txBox="1">
            <a:spLocks noGrp="1"/>
          </p:cNvSpPr>
          <p:nvPr>
            <p:ph type="ftr" idx="11"/>
          </p:nvPr>
        </p:nvSpPr>
        <p:spPr>
          <a:xfrm>
            <a:off x="457200" y="6356350"/>
            <a:ext cx="2895600"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lt1"/>
              </a:buClr>
              <a:buFont typeface="Corbel"/>
              <a:buNone/>
              <a:defRPr sz="1200" b="0" i="0" u="none" strike="noStrike" cap="none">
                <a:solidFill>
                  <a:schemeClr val="lt1"/>
                </a:solidFill>
                <a:latin typeface="Corbel"/>
                <a:ea typeface="Corbel"/>
                <a:cs typeface="Corbel"/>
                <a:sym typeface="Corbel"/>
              </a:defRPr>
            </a:lvl1pPr>
            <a:lvl2pPr marL="457200" marR="0" lvl="1"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2pPr>
            <a:lvl3pPr marL="914400" marR="0" lvl="2"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3pPr>
            <a:lvl4pPr marL="1371600" marR="0" lvl="3"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4pPr>
            <a:lvl5pPr marL="1828800" marR="0" lvl="4"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5pPr>
            <a:lvl6pPr marL="2286000" marR="0" lvl="5"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6pPr>
            <a:lvl7pPr marL="2743200" marR="0" lvl="6"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7pPr>
            <a:lvl8pPr marL="3200400" marR="0" lvl="7"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8pPr>
            <a:lvl9pPr marL="3657600" marR="0" lvl="8"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9pPr>
          </a:lstStyle>
          <a:p>
            <a:endParaRPr/>
          </a:p>
        </p:txBody>
      </p:sp>
      <p:sp>
        <p:nvSpPr>
          <p:cNvPr id="72" name="Shape 72"/>
          <p:cNvSpPr txBox="1">
            <a:spLocks noGrp="1"/>
          </p:cNvSpPr>
          <p:nvPr>
            <p:ph type="sldNum" idx="12"/>
          </p:nvPr>
        </p:nvSpPr>
        <p:spPr>
          <a:xfrm>
            <a:off x="4267200" y="6356350"/>
            <a:ext cx="609599" cy="365125"/>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FFFFFF"/>
              </a:buClr>
              <a:buSzPct val="25000"/>
              <a:buFont typeface="Corbel"/>
              <a:buNone/>
            </a:pPr>
            <a:fld id="{00000000-1234-1234-1234-123412341234}" type="slidenum">
              <a:rPr lang="en-GB" sz="1200" b="0" i="0" u="none" strike="noStrike" cap="none">
                <a:solidFill>
                  <a:srgbClr val="FFFFFF"/>
                </a:solidFill>
                <a:latin typeface="Corbel"/>
                <a:ea typeface="Corbel"/>
                <a:cs typeface="Corbel"/>
                <a:sym typeface="Corbel"/>
              </a:rPr>
              <a:t>‹#›</a:t>
            </a:fld>
            <a:endParaRPr lang="en-GB" sz="1200" b="0" i="0" u="none" strike="noStrike" cap="none">
              <a:solidFill>
                <a:srgbClr val="FFFFFF"/>
              </a:solidFill>
              <a:latin typeface="Corbel"/>
              <a:ea typeface="Corbel"/>
              <a:cs typeface="Corbel"/>
              <a:sym typeface="Corbel"/>
            </a:endParaRPr>
          </a:p>
        </p:txBody>
      </p:sp>
      <p:grpSp>
        <p:nvGrpSpPr>
          <p:cNvPr id="73" name="Shape 73"/>
          <p:cNvGrpSpPr/>
          <p:nvPr/>
        </p:nvGrpSpPr>
        <p:grpSpPr>
          <a:xfrm>
            <a:off x="0" y="1584167"/>
            <a:ext cx="9144000" cy="45291"/>
            <a:chOff x="0" y="1613645"/>
            <a:chExt cx="9144000" cy="45291"/>
          </a:xfrm>
        </p:grpSpPr>
        <p:cxnSp>
          <p:nvCxnSpPr>
            <p:cNvPr id="74" name="Shape 74"/>
            <p:cNvCxnSpPr/>
            <p:nvPr/>
          </p:nvCxnSpPr>
          <p:spPr>
            <a:xfrm>
              <a:off x="0" y="1657350"/>
              <a:ext cx="9144000" cy="1587"/>
            </a:xfrm>
            <a:prstGeom prst="straightConnector1">
              <a:avLst/>
            </a:prstGeom>
            <a:noFill/>
            <a:ln w="88900" cap="flat" cmpd="sng">
              <a:solidFill>
                <a:srgbClr val="5798E8"/>
              </a:solidFill>
              <a:prstDash val="solid"/>
              <a:round/>
              <a:headEnd type="none" w="med" len="med"/>
              <a:tailEnd type="none" w="med" len="med"/>
            </a:ln>
          </p:spPr>
        </p:cxnSp>
        <p:cxnSp>
          <p:nvCxnSpPr>
            <p:cNvPr id="75" name="Shape 75"/>
            <p:cNvCxnSpPr/>
            <p:nvPr/>
          </p:nvCxnSpPr>
          <p:spPr>
            <a:xfrm>
              <a:off x="0" y="1613645"/>
              <a:ext cx="9144000" cy="1587"/>
            </a:xfrm>
            <a:prstGeom prst="straightConnector1">
              <a:avLst/>
            </a:prstGeom>
            <a:noFill/>
            <a:ln w="9525" cap="flat" cmpd="sng">
              <a:solidFill>
                <a:schemeClr val="lt1"/>
              </a:solidFill>
              <a:prstDash val="solid"/>
              <a:round/>
              <a:headEnd type="none" w="med" len="med"/>
              <a:tailEnd type="none" w="med" len="med"/>
            </a:ln>
          </p:spPr>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76"/>
        <p:cNvGrpSpPr/>
        <p:nvPr/>
      </p:nvGrpSpPr>
      <p:grpSpPr>
        <a:xfrm>
          <a:off x="0" y="0"/>
          <a:ext cx="0" cy="0"/>
          <a:chOff x="0" y="0"/>
          <a:chExt cx="0" cy="0"/>
        </a:xfrm>
      </p:grpSpPr>
      <p:grpSp>
        <p:nvGrpSpPr>
          <p:cNvPr id="77" name="Shape 77"/>
          <p:cNvGrpSpPr/>
          <p:nvPr/>
        </p:nvGrpSpPr>
        <p:grpSpPr>
          <a:xfrm>
            <a:off x="0" y="1584167"/>
            <a:ext cx="9144000" cy="45291"/>
            <a:chOff x="0" y="1613645"/>
            <a:chExt cx="9144000" cy="45291"/>
          </a:xfrm>
        </p:grpSpPr>
        <p:cxnSp>
          <p:nvCxnSpPr>
            <p:cNvPr id="78" name="Shape 78"/>
            <p:cNvCxnSpPr/>
            <p:nvPr/>
          </p:nvCxnSpPr>
          <p:spPr>
            <a:xfrm>
              <a:off x="0" y="1657350"/>
              <a:ext cx="9144000" cy="1587"/>
            </a:xfrm>
            <a:prstGeom prst="straightConnector1">
              <a:avLst/>
            </a:prstGeom>
            <a:noFill/>
            <a:ln w="88900" cap="flat" cmpd="sng">
              <a:solidFill>
                <a:srgbClr val="5798E8"/>
              </a:solidFill>
              <a:prstDash val="solid"/>
              <a:round/>
              <a:headEnd type="none" w="med" len="med"/>
              <a:tailEnd type="none" w="med" len="med"/>
            </a:ln>
          </p:spPr>
        </p:cxnSp>
        <p:cxnSp>
          <p:nvCxnSpPr>
            <p:cNvPr id="79" name="Shape 79"/>
            <p:cNvCxnSpPr/>
            <p:nvPr/>
          </p:nvCxnSpPr>
          <p:spPr>
            <a:xfrm>
              <a:off x="0" y="1613645"/>
              <a:ext cx="9144000" cy="1587"/>
            </a:xfrm>
            <a:prstGeom prst="straightConnector1">
              <a:avLst/>
            </a:prstGeom>
            <a:noFill/>
            <a:ln w="9525" cap="flat" cmpd="sng">
              <a:solidFill>
                <a:schemeClr val="lt1"/>
              </a:solidFill>
              <a:prstDash val="solid"/>
              <a:round/>
              <a:headEnd type="none" w="med" len="med"/>
              <a:tailEnd type="none" w="med" len="med"/>
            </a:ln>
          </p:spPr>
        </p:cxnSp>
      </p:grpSp>
      <p:sp>
        <p:nvSpPr>
          <p:cNvPr id="80" name="Shape 8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lt1"/>
              </a:buClr>
              <a:buFont typeface="Corbel"/>
              <a:buNone/>
              <a:defRPr sz="4800" b="1" i="0" u="none" strike="noStrike" cap="none">
                <a:solidFill>
                  <a:schemeClr val="lt1"/>
                </a:solidFill>
                <a:latin typeface="Corbel"/>
                <a:ea typeface="Corbel"/>
                <a:cs typeface="Corbel"/>
                <a:sym typeface="Corbel"/>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81" name="Shape 81"/>
          <p:cNvSpPr txBox="1">
            <a:spLocks noGrp="1"/>
          </p:cNvSpPr>
          <p:nvPr>
            <p:ph type="body" idx="1"/>
          </p:nvPr>
        </p:nvSpPr>
        <p:spPr>
          <a:xfrm>
            <a:off x="457200" y="1734668"/>
            <a:ext cx="3931918" cy="744071"/>
          </a:xfrm>
          <a:prstGeom prst="rect">
            <a:avLst/>
          </a:prstGeom>
          <a:noFill/>
          <a:ln>
            <a:noFill/>
          </a:ln>
        </p:spPr>
        <p:txBody>
          <a:bodyPr lIns="91425" tIns="91425" rIns="91425" bIns="91425" anchor="ctr" anchorCtr="0"/>
          <a:lstStyle>
            <a:lvl1pPr marL="0" marR="0" lvl="0" indent="0" algn="ctr" rtl="0">
              <a:lnSpc>
                <a:spcPct val="100000"/>
              </a:lnSpc>
              <a:spcBef>
                <a:spcPts val="560"/>
              </a:spcBef>
              <a:spcAft>
                <a:spcPts val="0"/>
              </a:spcAft>
              <a:buClr>
                <a:schemeClr val="accent1"/>
              </a:buClr>
              <a:buFont typeface="Noto Sans Symbols"/>
              <a:buNone/>
              <a:defRPr sz="2800" b="1" i="0" u="none" strike="noStrike" cap="none">
                <a:solidFill>
                  <a:schemeClr val="accent1"/>
                </a:solidFill>
                <a:latin typeface="Corbel"/>
                <a:ea typeface="Corbel"/>
                <a:cs typeface="Corbel"/>
                <a:sym typeface="Corbel"/>
              </a:defRPr>
            </a:lvl1pPr>
            <a:lvl2pPr marL="457200" marR="0" lvl="1" indent="0" algn="l" rtl="0">
              <a:lnSpc>
                <a:spcPct val="100000"/>
              </a:lnSpc>
              <a:spcBef>
                <a:spcPts val="400"/>
              </a:spcBef>
              <a:spcAft>
                <a:spcPts val="0"/>
              </a:spcAft>
              <a:buClr>
                <a:schemeClr val="accent2"/>
              </a:buClr>
              <a:buFont typeface="Noto Sans Symbols"/>
              <a:buNone/>
              <a:defRPr sz="2000" b="1" i="0" u="none" strike="noStrike" cap="none">
                <a:solidFill>
                  <a:schemeClr val="lt1"/>
                </a:solidFill>
                <a:latin typeface="Corbel"/>
                <a:ea typeface="Corbel"/>
                <a:cs typeface="Corbel"/>
                <a:sym typeface="Corbel"/>
              </a:defRPr>
            </a:lvl2pPr>
            <a:lvl3pPr marL="914400" marR="0" lvl="2" indent="0" algn="l" rtl="0">
              <a:lnSpc>
                <a:spcPct val="100000"/>
              </a:lnSpc>
              <a:spcBef>
                <a:spcPts val="360"/>
              </a:spcBef>
              <a:spcAft>
                <a:spcPts val="0"/>
              </a:spcAft>
              <a:buClr>
                <a:schemeClr val="accent1"/>
              </a:buClr>
              <a:buFont typeface="Noto Sans Symbols"/>
              <a:buNone/>
              <a:defRPr sz="1800" b="1" i="0" u="none" strike="noStrike" cap="none">
                <a:solidFill>
                  <a:schemeClr val="lt1"/>
                </a:solidFill>
                <a:latin typeface="Corbel"/>
                <a:ea typeface="Corbel"/>
                <a:cs typeface="Corbel"/>
                <a:sym typeface="Corbel"/>
              </a:defRPr>
            </a:lvl3pPr>
            <a:lvl4pPr marL="1371600" marR="0" lvl="3" indent="0" algn="l" rtl="0">
              <a:lnSpc>
                <a:spcPct val="100000"/>
              </a:lnSpc>
              <a:spcBef>
                <a:spcPts val="320"/>
              </a:spcBef>
              <a:spcAft>
                <a:spcPts val="0"/>
              </a:spcAft>
              <a:buClr>
                <a:schemeClr val="accent2"/>
              </a:buClr>
              <a:buFont typeface="Noto Sans Symbols"/>
              <a:buNone/>
              <a:defRPr sz="1600" b="1" i="0" u="none" strike="noStrike" cap="none">
                <a:solidFill>
                  <a:schemeClr val="lt1"/>
                </a:solidFill>
                <a:latin typeface="Corbel"/>
                <a:ea typeface="Corbel"/>
                <a:cs typeface="Corbel"/>
                <a:sym typeface="Corbel"/>
              </a:defRPr>
            </a:lvl4pPr>
            <a:lvl5pPr marL="1828800" marR="0" lvl="4" indent="0" algn="l" rtl="0">
              <a:lnSpc>
                <a:spcPct val="100000"/>
              </a:lnSpc>
              <a:spcBef>
                <a:spcPts val="320"/>
              </a:spcBef>
              <a:spcAft>
                <a:spcPts val="0"/>
              </a:spcAft>
              <a:buClr>
                <a:schemeClr val="accent1"/>
              </a:buClr>
              <a:buFont typeface="Noto Sans Symbols"/>
              <a:buNone/>
              <a:defRPr sz="1600" b="1" i="0" u="none" strike="noStrike" cap="none">
                <a:solidFill>
                  <a:schemeClr val="lt1"/>
                </a:solidFill>
                <a:latin typeface="Corbel"/>
                <a:ea typeface="Corbel"/>
                <a:cs typeface="Corbel"/>
                <a:sym typeface="Corbel"/>
              </a:defRPr>
            </a:lvl5pPr>
            <a:lvl6pPr marL="2286000" marR="0" lvl="5" indent="0" algn="l" rtl="0">
              <a:lnSpc>
                <a:spcPct val="100000"/>
              </a:lnSpc>
              <a:spcBef>
                <a:spcPts val="320"/>
              </a:spcBef>
              <a:spcAft>
                <a:spcPts val="0"/>
              </a:spcAft>
              <a:buClr>
                <a:schemeClr val="lt1"/>
              </a:buClr>
              <a:buFont typeface="Arial"/>
              <a:buNone/>
              <a:defRPr sz="1600" b="1" i="0" u="none" strike="noStrike" cap="none">
                <a:solidFill>
                  <a:schemeClr val="lt1"/>
                </a:solidFill>
                <a:latin typeface="Corbel"/>
                <a:ea typeface="Corbel"/>
                <a:cs typeface="Corbel"/>
                <a:sym typeface="Corbel"/>
              </a:defRPr>
            </a:lvl6pPr>
            <a:lvl7pPr marL="2743200" marR="0" lvl="6" indent="0" algn="l" rtl="0">
              <a:lnSpc>
                <a:spcPct val="100000"/>
              </a:lnSpc>
              <a:spcBef>
                <a:spcPts val="320"/>
              </a:spcBef>
              <a:spcAft>
                <a:spcPts val="0"/>
              </a:spcAft>
              <a:buClr>
                <a:schemeClr val="lt1"/>
              </a:buClr>
              <a:buFont typeface="Arial"/>
              <a:buNone/>
              <a:defRPr sz="1600" b="1" i="0" u="none" strike="noStrike" cap="none">
                <a:solidFill>
                  <a:schemeClr val="lt1"/>
                </a:solidFill>
                <a:latin typeface="Corbel"/>
                <a:ea typeface="Corbel"/>
                <a:cs typeface="Corbel"/>
                <a:sym typeface="Corbel"/>
              </a:defRPr>
            </a:lvl7pPr>
            <a:lvl8pPr marL="3200400" marR="0" lvl="7" indent="0" algn="l" rtl="0">
              <a:lnSpc>
                <a:spcPct val="100000"/>
              </a:lnSpc>
              <a:spcBef>
                <a:spcPts val="320"/>
              </a:spcBef>
              <a:spcAft>
                <a:spcPts val="0"/>
              </a:spcAft>
              <a:buClr>
                <a:schemeClr val="lt1"/>
              </a:buClr>
              <a:buFont typeface="Arial"/>
              <a:buNone/>
              <a:defRPr sz="1600" b="1" i="0" u="none" strike="noStrike" cap="none">
                <a:solidFill>
                  <a:schemeClr val="lt1"/>
                </a:solidFill>
                <a:latin typeface="Corbel"/>
                <a:ea typeface="Corbel"/>
                <a:cs typeface="Corbel"/>
                <a:sym typeface="Corbel"/>
              </a:defRPr>
            </a:lvl8pPr>
            <a:lvl9pPr marL="3657600" marR="0" lvl="8" indent="0" algn="l" rtl="0">
              <a:lnSpc>
                <a:spcPct val="100000"/>
              </a:lnSpc>
              <a:spcBef>
                <a:spcPts val="320"/>
              </a:spcBef>
              <a:spcAft>
                <a:spcPts val="0"/>
              </a:spcAft>
              <a:buClr>
                <a:schemeClr val="lt1"/>
              </a:buClr>
              <a:buFont typeface="Arial"/>
              <a:buNone/>
              <a:defRPr sz="1600" b="1" i="0" u="none" strike="noStrike" cap="none">
                <a:solidFill>
                  <a:schemeClr val="lt1"/>
                </a:solidFill>
                <a:latin typeface="Corbel"/>
                <a:ea typeface="Corbel"/>
                <a:cs typeface="Corbel"/>
                <a:sym typeface="Corbel"/>
              </a:defRPr>
            </a:lvl9pPr>
          </a:lstStyle>
          <a:p>
            <a:endParaRPr/>
          </a:p>
        </p:txBody>
      </p:sp>
      <p:sp>
        <p:nvSpPr>
          <p:cNvPr id="82" name="Shape 82"/>
          <p:cNvSpPr txBox="1">
            <a:spLocks noGrp="1"/>
          </p:cNvSpPr>
          <p:nvPr>
            <p:ph type="body" idx="2"/>
          </p:nvPr>
        </p:nvSpPr>
        <p:spPr>
          <a:xfrm>
            <a:off x="457200" y="2514600"/>
            <a:ext cx="3931918" cy="3523129"/>
          </a:xfrm>
          <a:prstGeom prst="rect">
            <a:avLst/>
          </a:prstGeom>
          <a:noFill/>
          <a:ln>
            <a:noFill/>
          </a:ln>
        </p:spPr>
        <p:txBody>
          <a:bodyPr lIns="91425" tIns="91425" rIns="91425" bIns="91425" anchor="t" anchorCtr="0"/>
          <a:lstStyle>
            <a:lvl1pPr marL="342900" marR="0" lvl="0" indent="-114300" algn="l" rtl="0">
              <a:lnSpc>
                <a:spcPct val="100000"/>
              </a:lnSpc>
              <a:spcBef>
                <a:spcPts val="400"/>
              </a:spcBef>
              <a:spcAft>
                <a:spcPts val="0"/>
              </a:spcAft>
              <a:buClr>
                <a:schemeClr val="accent1"/>
              </a:buClr>
              <a:buSzPct val="90000"/>
              <a:buFont typeface="Noto Sans Symbols"/>
              <a:buChar char="●"/>
              <a:defRPr sz="2000" b="1" i="0" u="none" strike="noStrike" cap="none">
                <a:solidFill>
                  <a:schemeClr val="lt1"/>
                </a:solidFill>
                <a:latin typeface="Corbel"/>
                <a:ea typeface="Corbel"/>
                <a:cs typeface="Corbel"/>
                <a:sym typeface="Corbel"/>
              </a:defRPr>
            </a:lvl1pPr>
            <a:lvl2pPr marL="685800" marR="0" lvl="1" indent="-138430" algn="l" rtl="0">
              <a:lnSpc>
                <a:spcPct val="100000"/>
              </a:lnSpc>
              <a:spcBef>
                <a:spcPts val="360"/>
              </a:spcBef>
              <a:spcAft>
                <a:spcPts val="0"/>
              </a:spcAft>
              <a:buClr>
                <a:schemeClr val="accent2"/>
              </a:buClr>
              <a:buSzPct val="90000"/>
              <a:buFont typeface="Noto Sans Symbols"/>
              <a:buChar char="●"/>
              <a:defRPr sz="1800" b="1" i="0" u="none" strike="noStrike" cap="none">
                <a:solidFill>
                  <a:schemeClr val="lt1"/>
                </a:solidFill>
                <a:latin typeface="Corbel"/>
                <a:ea typeface="Corbel"/>
                <a:cs typeface="Corbel"/>
                <a:sym typeface="Corbel"/>
              </a:defRPr>
            </a:lvl2pPr>
            <a:lvl3pPr marL="1035050" marR="0" lvl="2" indent="-144780" algn="l" rtl="0">
              <a:lnSpc>
                <a:spcPct val="100000"/>
              </a:lnSpc>
              <a:spcBef>
                <a:spcPts val="360"/>
              </a:spcBef>
              <a:spcAft>
                <a:spcPts val="0"/>
              </a:spcAft>
              <a:buClr>
                <a:schemeClr val="accent1"/>
              </a:buClr>
              <a:buSzPct val="90000"/>
              <a:buFont typeface="Noto Sans Symbols"/>
              <a:buChar char="●"/>
              <a:defRPr sz="1800" b="1" i="0" u="none" strike="noStrike" cap="none">
                <a:solidFill>
                  <a:schemeClr val="lt1"/>
                </a:solidFill>
                <a:latin typeface="Corbel"/>
                <a:ea typeface="Corbel"/>
                <a:cs typeface="Corbel"/>
                <a:sym typeface="Corbel"/>
              </a:defRPr>
            </a:lvl3pPr>
            <a:lvl4pPr marL="1371600" marR="0" lvl="3" indent="-138430" algn="l" rtl="0">
              <a:lnSpc>
                <a:spcPct val="100000"/>
              </a:lnSpc>
              <a:spcBef>
                <a:spcPts val="360"/>
              </a:spcBef>
              <a:spcAft>
                <a:spcPts val="0"/>
              </a:spcAft>
              <a:buClr>
                <a:schemeClr val="accent2"/>
              </a:buClr>
              <a:buSzPct val="90000"/>
              <a:buFont typeface="Noto Sans Symbols"/>
              <a:buChar char="●"/>
              <a:defRPr sz="1800" b="1" i="0" u="none" strike="noStrike" cap="none">
                <a:solidFill>
                  <a:schemeClr val="lt1"/>
                </a:solidFill>
                <a:latin typeface="Corbel"/>
                <a:ea typeface="Corbel"/>
                <a:cs typeface="Corbel"/>
                <a:sym typeface="Corbel"/>
              </a:defRPr>
            </a:lvl4pPr>
            <a:lvl5pPr marL="1720850" marR="0" lvl="4" indent="-144780" algn="l" rtl="0">
              <a:lnSpc>
                <a:spcPct val="100000"/>
              </a:lnSpc>
              <a:spcBef>
                <a:spcPts val="360"/>
              </a:spcBef>
              <a:spcAft>
                <a:spcPts val="0"/>
              </a:spcAft>
              <a:buClr>
                <a:schemeClr val="accent1"/>
              </a:buClr>
              <a:buSzPct val="90000"/>
              <a:buFont typeface="Noto Sans Symbols"/>
              <a:buChar char="●"/>
              <a:defRPr sz="1800" b="1" i="0" u="none" strike="noStrike" cap="none">
                <a:solidFill>
                  <a:schemeClr val="lt1"/>
                </a:solidFill>
                <a:latin typeface="Corbel"/>
                <a:ea typeface="Corbel"/>
                <a:cs typeface="Corbel"/>
                <a:sym typeface="Corbel"/>
              </a:defRPr>
            </a:lvl5pPr>
            <a:lvl6pPr marL="2514600" marR="0" lvl="5" indent="-25400" algn="l" rtl="0">
              <a:lnSpc>
                <a:spcPct val="100000"/>
              </a:lnSpc>
              <a:spcBef>
                <a:spcPts val="320"/>
              </a:spcBef>
              <a:spcAft>
                <a:spcPts val="0"/>
              </a:spcAft>
              <a:buClr>
                <a:schemeClr val="lt1"/>
              </a:buClr>
              <a:buSzPct val="100000"/>
              <a:buFont typeface="Arial"/>
              <a:buChar char="•"/>
              <a:defRPr sz="1600" b="0" i="0" u="none" strike="noStrike" cap="none">
                <a:solidFill>
                  <a:schemeClr val="lt1"/>
                </a:solidFill>
                <a:latin typeface="Corbel"/>
                <a:ea typeface="Corbel"/>
                <a:cs typeface="Corbel"/>
                <a:sym typeface="Corbel"/>
              </a:defRPr>
            </a:lvl6pPr>
            <a:lvl7pPr marL="2971800" marR="0" lvl="6" indent="-25400" algn="l" rtl="0">
              <a:lnSpc>
                <a:spcPct val="100000"/>
              </a:lnSpc>
              <a:spcBef>
                <a:spcPts val="320"/>
              </a:spcBef>
              <a:spcAft>
                <a:spcPts val="0"/>
              </a:spcAft>
              <a:buClr>
                <a:schemeClr val="lt1"/>
              </a:buClr>
              <a:buSzPct val="100000"/>
              <a:buFont typeface="Arial"/>
              <a:buChar char="•"/>
              <a:defRPr sz="1600" b="0" i="0" u="none" strike="noStrike" cap="none">
                <a:solidFill>
                  <a:schemeClr val="lt1"/>
                </a:solidFill>
                <a:latin typeface="Corbel"/>
                <a:ea typeface="Corbel"/>
                <a:cs typeface="Corbel"/>
                <a:sym typeface="Corbel"/>
              </a:defRPr>
            </a:lvl7pPr>
            <a:lvl8pPr marL="3429000" marR="0" lvl="7" indent="-25400" algn="l" rtl="0">
              <a:lnSpc>
                <a:spcPct val="100000"/>
              </a:lnSpc>
              <a:spcBef>
                <a:spcPts val="320"/>
              </a:spcBef>
              <a:spcAft>
                <a:spcPts val="0"/>
              </a:spcAft>
              <a:buClr>
                <a:schemeClr val="lt1"/>
              </a:buClr>
              <a:buSzPct val="100000"/>
              <a:buFont typeface="Arial"/>
              <a:buChar char="•"/>
              <a:defRPr sz="1600" b="0" i="0" u="none" strike="noStrike" cap="none">
                <a:solidFill>
                  <a:schemeClr val="lt1"/>
                </a:solidFill>
                <a:latin typeface="Corbel"/>
                <a:ea typeface="Corbel"/>
                <a:cs typeface="Corbel"/>
                <a:sym typeface="Corbel"/>
              </a:defRPr>
            </a:lvl8pPr>
            <a:lvl9pPr marL="3886200" marR="0" lvl="8" indent="-25400" algn="l" rtl="0">
              <a:lnSpc>
                <a:spcPct val="100000"/>
              </a:lnSpc>
              <a:spcBef>
                <a:spcPts val="320"/>
              </a:spcBef>
              <a:spcAft>
                <a:spcPts val="0"/>
              </a:spcAft>
              <a:buClr>
                <a:schemeClr val="lt1"/>
              </a:buClr>
              <a:buSzPct val="100000"/>
              <a:buFont typeface="Arial"/>
              <a:buChar char="•"/>
              <a:defRPr sz="1600" b="0" i="0" u="none" strike="noStrike" cap="none">
                <a:solidFill>
                  <a:schemeClr val="lt1"/>
                </a:solidFill>
                <a:latin typeface="Corbel"/>
                <a:ea typeface="Corbel"/>
                <a:cs typeface="Corbel"/>
                <a:sym typeface="Corbel"/>
              </a:defRPr>
            </a:lvl9pPr>
          </a:lstStyle>
          <a:p>
            <a:endParaRPr/>
          </a:p>
        </p:txBody>
      </p:sp>
      <p:sp>
        <p:nvSpPr>
          <p:cNvPr id="83" name="Shape 83"/>
          <p:cNvSpPr txBox="1">
            <a:spLocks noGrp="1"/>
          </p:cNvSpPr>
          <p:nvPr>
            <p:ph type="body" idx="3"/>
          </p:nvPr>
        </p:nvSpPr>
        <p:spPr>
          <a:xfrm>
            <a:off x="4754880" y="1734668"/>
            <a:ext cx="3931918" cy="744071"/>
          </a:xfrm>
          <a:prstGeom prst="rect">
            <a:avLst/>
          </a:prstGeom>
          <a:noFill/>
          <a:ln>
            <a:noFill/>
          </a:ln>
        </p:spPr>
        <p:txBody>
          <a:bodyPr lIns="91425" tIns="91425" rIns="91425" bIns="91425" anchor="ctr" anchorCtr="0"/>
          <a:lstStyle>
            <a:lvl1pPr marL="0" marR="0" lvl="0" indent="0" algn="ctr" rtl="0">
              <a:lnSpc>
                <a:spcPct val="100000"/>
              </a:lnSpc>
              <a:spcBef>
                <a:spcPts val="560"/>
              </a:spcBef>
              <a:spcAft>
                <a:spcPts val="0"/>
              </a:spcAft>
              <a:buClr>
                <a:schemeClr val="accent1"/>
              </a:buClr>
              <a:buFont typeface="Noto Sans Symbols"/>
              <a:buNone/>
              <a:defRPr sz="2800" b="1" i="0" u="none" strike="noStrike" cap="none">
                <a:solidFill>
                  <a:schemeClr val="accent1"/>
                </a:solidFill>
                <a:latin typeface="Corbel"/>
                <a:ea typeface="Corbel"/>
                <a:cs typeface="Corbel"/>
                <a:sym typeface="Corbel"/>
              </a:defRPr>
            </a:lvl1pPr>
            <a:lvl2pPr marL="457200" marR="0" lvl="1" indent="0" algn="l" rtl="0">
              <a:lnSpc>
                <a:spcPct val="100000"/>
              </a:lnSpc>
              <a:spcBef>
                <a:spcPts val="400"/>
              </a:spcBef>
              <a:spcAft>
                <a:spcPts val="0"/>
              </a:spcAft>
              <a:buClr>
                <a:schemeClr val="accent2"/>
              </a:buClr>
              <a:buFont typeface="Noto Sans Symbols"/>
              <a:buNone/>
              <a:defRPr sz="2000" b="1" i="0" u="none" strike="noStrike" cap="none">
                <a:solidFill>
                  <a:schemeClr val="lt1"/>
                </a:solidFill>
                <a:latin typeface="Corbel"/>
                <a:ea typeface="Corbel"/>
                <a:cs typeface="Corbel"/>
                <a:sym typeface="Corbel"/>
              </a:defRPr>
            </a:lvl2pPr>
            <a:lvl3pPr marL="914400" marR="0" lvl="2" indent="0" algn="l" rtl="0">
              <a:lnSpc>
                <a:spcPct val="100000"/>
              </a:lnSpc>
              <a:spcBef>
                <a:spcPts val="360"/>
              </a:spcBef>
              <a:spcAft>
                <a:spcPts val="0"/>
              </a:spcAft>
              <a:buClr>
                <a:schemeClr val="accent1"/>
              </a:buClr>
              <a:buFont typeface="Noto Sans Symbols"/>
              <a:buNone/>
              <a:defRPr sz="1800" b="1" i="0" u="none" strike="noStrike" cap="none">
                <a:solidFill>
                  <a:schemeClr val="lt1"/>
                </a:solidFill>
                <a:latin typeface="Corbel"/>
                <a:ea typeface="Corbel"/>
                <a:cs typeface="Corbel"/>
                <a:sym typeface="Corbel"/>
              </a:defRPr>
            </a:lvl3pPr>
            <a:lvl4pPr marL="1371600" marR="0" lvl="3" indent="0" algn="l" rtl="0">
              <a:lnSpc>
                <a:spcPct val="100000"/>
              </a:lnSpc>
              <a:spcBef>
                <a:spcPts val="320"/>
              </a:spcBef>
              <a:spcAft>
                <a:spcPts val="0"/>
              </a:spcAft>
              <a:buClr>
                <a:schemeClr val="accent2"/>
              </a:buClr>
              <a:buFont typeface="Noto Sans Symbols"/>
              <a:buNone/>
              <a:defRPr sz="1600" b="1" i="0" u="none" strike="noStrike" cap="none">
                <a:solidFill>
                  <a:schemeClr val="lt1"/>
                </a:solidFill>
                <a:latin typeface="Corbel"/>
                <a:ea typeface="Corbel"/>
                <a:cs typeface="Corbel"/>
                <a:sym typeface="Corbel"/>
              </a:defRPr>
            </a:lvl4pPr>
            <a:lvl5pPr marL="1828800" marR="0" lvl="4" indent="0" algn="l" rtl="0">
              <a:lnSpc>
                <a:spcPct val="100000"/>
              </a:lnSpc>
              <a:spcBef>
                <a:spcPts val="320"/>
              </a:spcBef>
              <a:spcAft>
                <a:spcPts val="0"/>
              </a:spcAft>
              <a:buClr>
                <a:schemeClr val="accent1"/>
              </a:buClr>
              <a:buFont typeface="Noto Sans Symbols"/>
              <a:buNone/>
              <a:defRPr sz="1600" b="1" i="0" u="none" strike="noStrike" cap="none">
                <a:solidFill>
                  <a:schemeClr val="lt1"/>
                </a:solidFill>
                <a:latin typeface="Corbel"/>
                <a:ea typeface="Corbel"/>
                <a:cs typeface="Corbel"/>
                <a:sym typeface="Corbel"/>
              </a:defRPr>
            </a:lvl5pPr>
            <a:lvl6pPr marL="2286000" marR="0" lvl="5" indent="0" algn="l" rtl="0">
              <a:lnSpc>
                <a:spcPct val="100000"/>
              </a:lnSpc>
              <a:spcBef>
                <a:spcPts val="320"/>
              </a:spcBef>
              <a:spcAft>
                <a:spcPts val="0"/>
              </a:spcAft>
              <a:buClr>
                <a:schemeClr val="lt1"/>
              </a:buClr>
              <a:buFont typeface="Arial"/>
              <a:buNone/>
              <a:defRPr sz="1600" b="1" i="0" u="none" strike="noStrike" cap="none">
                <a:solidFill>
                  <a:schemeClr val="lt1"/>
                </a:solidFill>
                <a:latin typeface="Corbel"/>
                <a:ea typeface="Corbel"/>
                <a:cs typeface="Corbel"/>
                <a:sym typeface="Corbel"/>
              </a:defRPr>
            </a:lvl6pPr>
            <a:lvl7pPr marL="2743200" marR="0" lvl="6" indent="0" algn="l" rtl="0">
              <a:lnSpc>
                <a:spcPct val="100000"/>
              </a:lnSpc>
              <a:spcBef>
                <a:spcPts val="320"/>
              </a:spcBef>
              <a:spcAft>
                <a:spcPts val="0"/>
              </a:spcAft>
              <a:buClr>
                <a:schemeClr val="lt1"/>
              </a:buClr>
              <a:buFont typeface="Arial"/>
              <a:buNone/>
              <a:defRPr sz="1600" b="1" i="0" u="none" strike="noStrike" cap="none">
                <a:solidFill>
                  <a:schemeClr val="lt1"/>
                </a:solidFill>
                <a:latin typeface="Corbel"/>
                <a:ea typeface="Corbel"/>
                <a:cs typeface="Corbel"/>
                <a:sym typeface="Corbel"/>
              </a:defRPr>
            </a:lvl7pPr>
            <a:lvl8pPr marL="3200400" marR="0" lvl="7" indent="0" algn="l" rtl="0">
              <a:lnSpc>
                <a:spcPct val="100000"/>
              </a:lnSpc>
              <a:spcBef>
                <a:spcPts val="320"/>
              </a:spcBef>
              <a:spcAft>
                <a:spcPts val="0"/>
              </a:spcAft>
              <a:buClr>
                <a:schemeClr val="lt1"/>
              </a:buClr>
              <a:buFont typeface="Arial"/>
              <a:buNone/>
              <a:defRPr sz="1600" b="1" i="0" u="none" strike="noStrike" cap="none">
                <a:solidFill>
                  <a:schemeClr val="lt1"/>
                </a:solidFill>
                <a:latin typeface="Corbel"/>
                <a:ea typeface="Corbel"/>
                <a:cs typeface="Corbel"/>
                <a:sym typeface="Corbel"/>
              </a:defRPr>
            </a:lvl8pPr>
            <a:lvl9pPr marL="3657600" marR="0" lvl="8" indent="0" algn="l" rtl="0">
              <a:lnSpc>
                <a:spcPct val="100000"/>
              </a:lnSpc>
              <a:spcBef>
                <a:spcPts val="320"/>
              </a:spcBef>
              <a:spcAft>
                <a:spcPts val="0"/>
              </a:spcAft>
              <a:buClr>
                <a:schemeClr val="lt1"/>
              </a:buClr>
              <a:buFont typeface="Arial"/>
              <a:buNone/>
              <a:defRPr sz="1600" b="1" i="0" u="none" strike="noStrike" cap="none">
                <a:solidFill>
                  <a:schemeClr val="lt1"/>
                </a:solidFill>
                <a:latin typeface="Corbel"/>
                <a:ea typeface="Corbel"/>
                <a:cs typeface="Corbel"/>
                <a:sym typeface="Corbel"/>
              </a:defRPr>
            </a:lvl9pPr>
          </a:lstStyle>
          <a:p>
            <a:endParaRPr/>
          </a:p>
        </p:txBody>
      </p:sp>
      <p:sp>
        <p:nvSpPr>
          <p:cNvPr id="84" name="Shape 84"/>
          <p:cNvSpPr txBox="1">
            <a:spLocks noGrp="1"/>
          </p:cNvSpPr>
          <p:nvPr>
            <p:ph type="body" idx="4"/>
          </p:nvPr>
        </p:nvSpPr>
        <p:spPr>
          <a:xfrm>
            <a:off x="4754880" y="2514600"/>
            <a:ext cx="3931918" cy="3523129"/>
          </a:xfrm>
          <a:prstGeom prst="rect">
            <a:avLst/>
          </a:prstGeom>
          <a:noFill/>
          <a:ln>
            <a:noFill/>
          </a:ln>
        </p:spPr>
        <p:txBody>
          <a:bodyPr lIns="91425" tIns="91425" rIns="91425" bIns="91425" anchor="t" anchorCtr="0"/>
          <a:lstStyle>
            <a:lvl1pPr marL="342900" marR="0" lvl="0" indent="-114300" algn="l" rtl="0">
              <a:lnSpc>
                <a:spcPct val="100000"/>
              </a:lnSpc>
              <a:spcBef>
                <a:spcPts val="400"/>
              </a:spcBef>
              <a:spcAft>
                <a:spcPts val="0"/>
              </a:spcAft>
              <a:buClr>
                <a:schemeClr val="accent1"/>
              </a:buClr>
              <a:buSzPct val="90000"/>
              <a:buFont typeface="Noto Sans Symbols"/>
              <a:buChar char="●"/>
              <a:defRPr sz="2000" b="1" i="0" u="none" strike="noStrike" cap="none">
                <a:solidFill>
                  <a:schemeClr val="lt1"/>
                </a:solidFill>
                <a:latin typeface="Corbel"/>
                <a:ea typeface="Corbel"/>
                <a:cs typeface="Corbel"/>
                <a:sym typeface="Corbel"/>
              </a:defRPr>
            </a:lvl1pPr>
            <a:lvl2pPr marL="685800" marR="0" lvl="1" indent="-138430" algn="l" rtl="0">
              <a:lnSpc>
                <a:spcPct val="100000"/>
              </a:lnSpc>
              <a:spcBef>
                <a:spcPts val="360"/>
              </a:spcBef>
              <a:spcAft>
                <a:spcPts val="0"/>
              </a:spcAft>
              <a:buClr>
                <a:schemeClr val="accent2"/>
              </a:buClr>
              <a:buSzPct val="90000"/>
              <a:buFont typeface="Noto Sans Symbols"/>
              <a:buChar char="●"/>
              <a:defRPr sz="1800" b="1" i="0" u="none" strike="noStrike" cap="none">
                <a:solidFill>
                  <a:schemeClr val="lt1"/>
                </a:solidFill>
                <a:latin typeface="Corbel"/>
                <a:ea typeface="Corbel"/>
                <a:cs typeface="Corbel"/>
                <a:sym typeface="Corbel"/>
              </a:defRPr>
            </a:lvl2pPr>
            <a:lvl3pPr marL="1035050" marR="0" lvl="2" indent="-144780" algn="l" rtl="0">
              <a:lnSpc>
                <a:spcPct val="100000"/>
              </a:lnSpc>
              <a:spcBef>
                <a:spcPts val="360"/>
              </a:spcBef>
              <a:spcAft>
                <a:spcPts val="0"/>
              </a:spcAft>
              <a:buClr>
                <a:schemeClr val="accent1"/>
              </a:buClr>
              <a:buSzPct val="90000"/>
              <a:buFont typeface="Noto Sans Symbols"/>
              <a:buChar char="●"/>
              <a:defRPr sz="1800" b="1" i="0" u="none" strike="noStrike" cap="none">
                <a:solidFill>
                  <a:schemeClr val="lt1"/>
                </a:solidFill>
                <a:latin typeface="Corbel"/>
                <a:ea typeface="Corbel"/>
                <a:cs typeface="Corbel"/>
                <a:sym typeface="Corbel"/>
              </a:defRPr>
            </a:lvl3pPr>
            <a:lvl4pPr marL="1371600" marR="0" lvl="3" indent="-138430" algn="l" rtl="0">
              <a:lnSpc>
                <a:spcPct val="100000"/>
              </a:lnSpc>
              <a:spcBef>
                <a:spcPts val="360"/>
              </a:spcBef>
              <a:spcAft>
                <a:spcPts val="0"/>
              </a:spcAft>
              <a:buClr>
                <a:schemeClr val="accent2"/>
              </a:buClr>
              <a:buSzPct val="90000"/>
              <a:buFont typeface="Noto Sans Symbols"/>
              <a:buChar char="●"/>
              <a:defRPr sz="1800" b="1" i="0" u="none" strike="noStrike" cap="none">
                <a:solidFill>
                  <a:schemeClr val="lt1"/>
                </a:solidFill>
                <a:latin typeface="Corbel"/>
                <a:ea typeface="Corbel"/>
                <a:cs typeface="Corbel"/>
                <a:sym typeface="Corbel"/>
              </a:defRPr>
            </a:lvl4pPr>
            <a:lvl5pPr marL="1720850" marR="0" lvl="4" indent="-144780" algn="l" rtl="0">
              <a:lnSpc>
                <a:spcPct val="100000"/>
              </a:lnSpc>
              <a:spcBef>
                <a:spcPts val="360"/>
              </a:spcBef>
              <a:spcAft>
                <a:spcPts val="0"/>
              </a:spcAft>
              <a:buClr>
                <a:schemeClr val="accent1"/>
              </a:buClr>
              <a:buSzPct val="90000"/>
              <a:buFont typeface="Noto Sans Symbols"/>
              <a:buChar char="●"/>
              <a:defRPr sz="1800" b="1" i="0" u="none" strike="noStrike" cap="none">
                <a:solidFill>
                  <a:schemeClr val="lt1"/>
                </a:solidFill>
                <a:latin typeface="Corbel"/>
                <a:ea typeface="Corbel"/>
                <a:cs typeface="Corbel"/>
                <a:sym typeface="Corbel"/>
              </a:defRPr>
            </a:lvl5pPr>
            <a:lvl6pPr marL="2514600" marR="0" lvl="5" indent="-25400" algn="l" rtl="0">
              <a:lnSpc>
                <a:spcPct val="100000"/>
              </a:lnSpc>
              <a:spcBef>
                <a:spcPts val="320"/>
              </a:spcBef>
              <a:spcAft>
                <a:spcPts val="0"/>
              </a:spcAft>
              <a:buClr>
                <a:schemeClr val="lt1"/>
              </a:buClr>
              <a:buSzPct val="100000"/>
              <a:buFont typeface="Arial"/>
              <a:buChar char="•"/>
              <a:defRPr sz="1600" b="0" i="0" u="none" strike="noStrike" cap="none">
                <a:solidFill>
                  <a:schemeClr val="lt1"/>
                </a:solidFill>
                <a:latin typeface="Corbel"/>
                <a:ea typeface="Corbel"/>
                <a:cs typeface="Corbel"/>
                <a:sym typeface="Corbel"/>
              </a:defRPr>
            </a:lvl6pPr>
            <a:lvl7pPr marL="2971800" marR="0" lvl="6" indent="-25400" algn="l" rtl="0">
              <a:lnSpc>
                <a:spcPct val="100000"/>
              </a:lnSpc>
              <a:spcBef>
                <a:spcPts val="320"/>
              </a:spcBef>
              <a:spcAft>
                <a:spcPts val="0"/>
              </a:spcAft>
              <a:buClr>
                <a:schemeClr val="lt1"/>
              </a:buClr>
              <a:buSzPct val="100000"/>
              <a:buFont typeface="Arial"/>
              <a:buChar char="•"/>
              <a:defRPr sz="1600" b="0" i="0" u="none" strike="noStrike" cap="none">
                <a:solidFill>
                  <a:schemeClr val="lt1"/>
                </a:solidFill>
                <a:latin typeface="Corbel"/>
                <a:ea typeface="Corbel"/>
                <a:cs typeface="Corbel"/>
                <a:sym typeface="Corbel"/>
              </a:defRPr>
            </a:lvl7pPr>
            <a:lvl8pPr marL="3429000" marR="0" lvl="7" indent="-25400" algn="l" rtl="0">
              <a:lnSpc>
                <a:spcPct val="100000"/>
              </a:lnSpc>
              <a:spcBef>
                <a:spcPts val="320"/>
              </a:spcBef>
              <a:spcAft>
                <a:spcPts val="0"/>
              </a:spcAft>
              <a:buClr>
                <a:schemeClr val="lt1"/>
              </a:buClr>
              <a:buSzPct val="100000"/>
              <a:buFont typeface="Arial"/>
              <a:buChar char="•"/>
              <a:defRPr sz="1600" b="0" i="0" u="none" strike="noStrike" cap="none">
                <a:solidFill>
                  <a:schemeClr val="lt1"/>
                </a:solidFill>
                <a:latin typeface="Corbel"/>
                <a:ea typeface="Corbel"/>
                <a:cs typeface="Corbel"/>
                <a:sym typeface="Corbel"/>
              </a:defRPr>
            </a:lvl8pPr>
            <a:lvl9pPr marL="3886200" marR="0" lvl="8" indent="-25400" algn="l" rtl="0">
              <a:lnSpc>
                <a:spcPct val="100000"/>
              </a:lnSpc>
              <a:spcBef>
                <a:spcPts val="320"/>
              </a:spcBef>
              <a:spcAft>
                <a:spcPts val="0"/>
              </a:spcAft>
              <a:buClr>
                <a:schemeClr val="lt1"/>
              </a:buClr>
              <a:buSzPct val="100000"/>
              <a:buFont typeface="Arial"/>
              <a:buChar char="•"/>
              <a:defRPr sz="1600" b="0" i="0" u="none" strike="noStrike" cap="none">
                <a:solidFill>
                  <a:schemeClr val="lt1"/>
                </a:solidFill>
                <a:latin typeface="Corbel"/>
                <a:ea typeface="Corbel"/>
                <a:cs typeface="Corbel"/>
                <a:sym typeface="Corbel"/>
              </a:defRPr>
            </a:lvl9pPr>
          </a:lstStyle>
          <a:p>
            <a:endParaRPr/>
          </a:p>
        </p:txBody>
      </p:sp>
      <p:sp>
        <p:nvSpPr>
          <p:cNvPr id="85" name="Shape 85"/>
          <p:cNvSpPr txBox="1">
            <a:spLocks noGrp="1"/>
          </p:cNvSpPr>
          <p:nvPr>
            <p:ph type="dt" idx="10"/>
          </p:nvPr>
        </p:nvSpPr>
        <p:spPr>
          <a:xfrm>
            <a:off x="6571128" y="6356350"/>
            <a:ext cx="2133598" cy="365125"/>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chemeClr val="lt1"/>
              </a:buClr>
              <a:buFont typeface="Corbel"/>
              <a:buNone/>
              <a:defRPr sz="1200" b="0" i="0" u="none" strike="noStrike" cap="none">
                <a:solidFill>
                  <a:schemeClr val="lt1"/>
                </a:solidFill>
                <a:latin typeface="Corbel"/>
                <a:ea typeface="Corbel"/>
                <a:cs typeface="Corbel"/>
                <a:sym typeface="Corbel"/>
              </a:defRPr>
            </a:lvl1pPr>
            <a:lvl2pPr marL="457200" marR="0" lvl="1"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2pPr>
            <a:lvl3pPr marL="914400" marR="0" lvl="2"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3pPr>
            <a:lvl4pPr marL="1371600" marR="0" lvl="3"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4pPr>
            <a:lvl5pPr marL="1828800" marR="0" lvl="4"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5pPr>
            <a:lvl6pPr marL="2286000" marR="0" lvl="5"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6pPr>
            <a:lvl7pPr marL="2743200" marR="0" lvl="6"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7pPr>
            <a:lvl8pPr marL="3200400" marR="0" lvl="7"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8pPr>
            <a:lvl9pPr marL="3657600" marR="0" lvl="8"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9pPr>
          </a:lstStyle>
          <a:p>
            <a:endParaRPr/>
          </a:p>
        </p:txBody>
      </p:sp>
      <p:sp>
        <p:nvSpPr>
          <p:cNvPr id="86" name="Shape 86"/>
          <p:cNvSpPr txBox="1">
            <a:spLocks noGrp="1"/>
          </p:cNvSpPr>
          <p:nvPr>
            <p:ph type="ftr" idx="11"/>
          </p:nvPr>
        </p:nvSpPr>
        <p:spPr>
          <a:xfrm>
            <a:off x="457200" y="6356350"/>
            <a:ext cx="2895600"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lt1"/>
              </a:buClr>
              <a:buFont typeface="Corbel"/>
              <a:buNone/>
              <a:defRPr sz="1200" b="0" i="0" u="none" strike="noStrike" cap="none">
                <a:solidFill>
                  <a:schemeClr val="lt1"/>
                </a:solidFill>
                <a:latin typeface="Corbel"/>
                <a:ea typeface="Corbel"/>
                <a:cs typeface="Corbel"/>
                <a:sym typeface="Corbel"/>
              </a:defRPr>
            </a:lvl1pPr>
            <a:lvl2pPr marL="457200" marR="0" lvl="1"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2pPr>
            <a:lvl3pPr marL="914400" marR="0" lvl="2"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3pPr>
            <a:lvl4pPr marL="1371600" marR="0" lvl="3"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4pPr>
            <a:lvl5pPr marL="1828800" marR="0" lvl="4"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5pPr>
            <a:lvl6pPr marL="2286000" marR="0" lvl="5"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6pPr>
            <a:lvl7pPr marL="2743200" marR="0" lvl="6"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7pPr>
            <a:lvl8pPr marL="3200400" marR="0" lvl="7"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8pPr>
            <a:lvl9pPr marL="3657600" marR="0" lvl="8"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9pPr>
          </a:lstStyle>
          <a:p>
            <a:endParaRPr/>
          </a:p>
        </p:txBody>
      </p:sp>
      <p:sp>
        <p:nvSpPr>
          <p:cNvPr id="87" name="Shape 87"/>
          <p:cNvSpPr txBox="1">
            <a:spLocks noGrp="1"/>
          </p:cNvSpPr>
          <p:nvPr>
            <p:ph type="sldNum" idx="12"/>
          </p:nvPr>
        </p:nvSpPr>
        <p:spPr>
          <a:xfrm>
            <a:off x="4267200" y="6356350"/>
            <a:ext cx="609599" cy="365125"/>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FFFFFF"/>
              </a:buClr>
              <a:buSzPct val="25000"/>
              <a:buFont typeface="Corbel"/>
              <a:buNone/>
            </a:pPr>
            <a:fld id="{00000000-1234-1234-1234-123412341234}" type="slidenum">
              <a:rPr lang="en-GB" sz="1200" b="0" i="0" u="none" strike="noStrike" cap="none">
                <a:solidFill>
                  <a:srgbClr val="FFFFFF"/>
                </a:solidFill>
                <a:latin typeface="Corbel"/>
                <a:ea typeface="Corbel"/>
                <a:cs typeface="Corbel"/>
                <a:sym typeface="Corbel"/>
              </a:rPr>
              <a:t>‹#›</a:t>
            </a:fld>
            <a:endParaRPr lang="en-GB" sz="1200" b="0" i="0" u="none" strike="noStrike" cap="none">
              <a:solidFill>
                <a:srgbClr val="FFFFFF"/>
              </a:solidFill>
              <a:latin typeface="Corbel"/>
              <a:ea typeface="Corbel"/>
              <a:cs typeface="Corbel"/>
              <a:sym typeface="Corbe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88"/>
        <p:cNvGrpSpPr/>
        <p:nvPr/>
      </p:nvGrpSpPr>
      <p:grpSpPr>
        <a:xfrm>
          <a:off x="0" y="0"/>
          <a:ext cx="0" cy="0"/>
          <a:chOff x="0" y="0"/>
          <a:chExt cx="0" cy="0"/>
        </a:xfrm>
      </p:grpSpPr>
      <p:sp>
        <p:nvSpPr>
          <p:cNvPr id="89" name="Shape 8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lt1"/>
              </a:buClr>
              <a:buFont typeface="Corbel"/>
              <a:buNone/>
              <a:defRPr sz="4800" b="1" i="0" u="none" strike="noStrike" cap="none">
                <a:solidFill>
                  <a:schemeClr val="lt1"/>
                </a:solidFill>
                <a:latin typeface="Corbel"/>
                <a:ea typeface="Corbel"/>
                <a:cs typeface="Corbel"/>
                <a:sym typeface="Corbel"/>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90" name="Shape 90"/>
          <p:cNvSpPr txBox="1">
            <a:spLocks noGrp="1"/>
          </p:cNvSpPr>
          <p:nvPr>
            <p:ph type="dt" idx="10"/>
          </p:nvPr>
        </p:nvSpPr>
        <p:spPr>
          <a:xfrm>
            <a:off x="6571128" y="6356350"/>
            <a:ext cx="2133598" cy="365125"/>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chemeClr val="lt1"/>
              </a:buClr>
              <a:buFont typeface="Corbel"/>
              <a:buNone/>
              <a:defRPr sz="1200" b="0" i="0" u="none" strike="noStrike" cap="none">
                <a:solidFill>
                  <a:schemeClr val="lt1"/>
                </a:solidFill>
                <a:latin typeface="Corbel"/>
                <a:ea typeface="Corbel"/>
                <a:cs typeface="Corbel"/>
                <a:sym typeface="Corbel"/>
              </a:defRPr>
            </a:lvl1pPr>
            <a:lvl2pPr marL="457200" marR="0" lvl="1"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2pPr>
            <a:lvl3pPr marL="914400" marR="0" lvl="2"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3pPr>
            <a:lvl4pPr marL="1371600" marR="0" lvl="3"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4pPr>
            <a:lvl5pPr marL="1828800" marR="0" lvl="4"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5pPr>
            <a:lvl6pPr marL="2286000" marR="0" lvl="5"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6pPr>
            <a:lvl7pPr marL="2743200" marR="0" lvl="6"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7pPr>
            <a:lvl8pPr marL="3200400" marR="0" lvl="7"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8pPr>
            <a:lvl9pPr marL="3657600" marR="0" lvl="8"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9pPr>
          </a:lstStyle>
          <a:p>
            <a:endParaRPr/>
          </a:p>
        </p:txBody>
      </p:sp>
      <p:sp>
        <p:nvSpPr>
          <p:cNvPr id="91" name="Shape 91"/>
          <p:cNvSpPr txBox="1">
            <a:spLocks noGrp="1"/>
          </p:cNvSpPr>
          <p:nvPr>
            <p:ph type="ftr" idx="11"/>
          </p:nvPr>
        </p:nvSpPr>
        <p:spPr>
          <a:xfrm>
            <a:off x="457200" y="6356350"/>
            <a:ext cx="2895600"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lt1"/>
              </a:buClr>
              <a:buFont typeface="Corbel"/>
              <a:buNone/>
              <a:defRPr sz="1200" b="0" i="0" u="none" strike="noStrike" cap="none">
                <a:solidFill>
                  <a:schemeClr val="lt1"/>
                </a:solidFill>
                <a:latin typeface="Corbel"/>
                <a:ea typeface="Corbel"/>
                <a:cs typeface="Corbel"/>
                <a:sym typeface="Corbel"/>
              </a:defRPr>
            </a:lvl1pPr>
            <a:lvl2pPr marL="457200" marR="0" lvl="1"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2pPr>
            <a:lvl3pPr marL="914400" marR="0" lvl="2"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3pPr>
            <a:lvl4pPr marL="1371600" marR="0" lvl="3"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4pPr>
            <a:lvl5pPr marL="1828800" marR="0" lvl="4"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5pPr>
            <a:lvl6pPr marL="2286000" marR="0" lvl="5"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6pPr>
            <a:lvl7pPr marL="2743200" marR="0" lvl="6"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7pPr>
            <a:lvl8pPr marL="3200400" marR="0" lvl="7"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8pPr>
            <a:lvl9pPr marL="3657600" marR="0" lvl="8"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9pPr>
          </a:lstStyle>
          <a:p>
            <a:endParaRPr/>
          </a:p>
        </p:txBody>
      </p:sp>
      <p:sp>
        <p:nvSpPr>
          <p:cNvPr id="92" name="Shape 92"/>
          <p:cNvSpPr txBox="1">
            <a:spLocks noGrp="1"/>
          </p:cNvSpPr>
          <p:nvPr>
            <p:ph type="sldNum" idx="12"/>
          </p:nvPr>
        </p:nvSpPr>
        <p:spPr>
          <a:xfrm>
            <a:off x="4267200" y="6356350"/>
            <a:ext cx="609599" cy="365125"/>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FFFFFF"/>
              </a:buClr>
              <a:buSzPct val="25000"/>
              <a:buFont typeface="Corbel"/>
              <a:buNone/>
            </a:pPr>
            <a:fld id="{00000000-1234-1234-1234-123412341234}" type="slidenum">
              <a:rPr lang="en-GB" sz="1200" b="0" i="0" u="none" strike="noStrike" cap="none">
                <a:solidFill>
                  <a:srgbClr val="FFFFFF"/>
                </a:solidFill>
                <a:latin typeface="Corbel"/>
                <a:ea typeface="Corbel"/>
                <a:cs typeface="Corbel"/>
                <a:sym typeface="Corbel"/>
              </a:rPr>
              <a:t>‹#›</a:t>
            </a:fld>
            <a:endParaRPr lang="en-GB" sz="1200" b="0" i="0" u="none" strike="noStrike" cap="none">
              <a:solidFill>
                <a:srgbClr val="FFFFFF"/>
              </a:solidFill>
              <a:latin typeface="Corbel"/>
              <a:ea typeface="Corbel"/>
              <a:cs typeface="Corbel"/>
              <a:sym typeface="Corbel"/>
            </a:endParaRPr>
          </a:p>
        </p:txBody>
      </p:sp>
      <p:grpSp>
        <p:nvGrpSpPr>
          <p:cNvPr id="93" name="Shape 93"/>
          <p:cNvGrpSpPr/>
          <p:nvPr/>
        </p:nvGrpSpPr>
        <p:grpSpPr>
          <a:xfrm>
            <a:off x="0" y="1584167"/>
            <a:ext cx="9144000" cy="45291"/>
            <a:chOff x="0" y="1613645"/>
            <a:chExt cx="9144000" cy="45291"/>
          </a:xfrm>
        </p:grpSpPr>
        <p:cxnSp>
          <p:nvCxnSpPr>
            <p:cNvPr id="94" name="Shape 94"/>
            <p:cNvCxnSpPr/>
            <p:nvPr/>
          </p:nvCxnSpPr>
          <p:spPr>
            <a:xfrm>
              <a:off x="0" y="1657350"/>
              <a:ext cx="9144000" cy="1587"/>
            </a:xfrm>
            <a:prstGeom prst="straightConnector1">
              <a:avLst/>
            </a:prstGeom>
            <a:noFill/>
            <a:ln w="88900" cap="flat" cmpd="sng">
              <a:solidFill>
                <a:srgbClr val="5798E8"/>
              </a:solidFill>
              <a:prstDash val="solid"/>
              <a:round/>
              <a:headEnd type="none" w="med" len="med"/>
              <a:tailEnd type="none" w="med" len="med"/>
            </a:ln>
          </p:spPr>
        </p:cxnSp>
        <p:cxnSp>
          <p:nvCxnSpPr>
            <p:cNvPr id="95" name="Shape 95"/>
            <p:cNvCxnSpPr/>
            <p:nvPr/>
          </p:nvCxnSpPr>
          <p:spPr>
            <a:xfrm>
              <a:off x="0" y="1613645"/>
              <a:ext cx="9144000" cy="1587"/>
            </a:xfrm>
            <a:prstGeom prst="straightConnector1">
              <a:avLst/>
            </a:prstGeom>
            <a:noFill/>
            <a:ln w="9525" cap="flat" cmpd="sng">
              <a:solidFill>
                <a:schemeClr val="lt1"/>
              </a:solidFill>
              <a:prstDash val="solid"/>
              <a:round/>
              <a:headEnd type="none" w="med" len="med"/>
              <a:tailEnd type="none" w="med" len="med"/>
            </a:ln>
          </p:spPr>
        </p:cxn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96"/>
        <p:cNvGrpSpPr/>
        <p:nvPr/>
      </p:nvGrpSpPr>
      <p:grpSpPr>
        <a:xfrm>
          <a:off x="0" y="0"/>
          <a:ext cx="0" cy="0"/>
          <a:chOff x="0" y="0"/>
          <a:chExt cx="0" cy="0"/>
        </a:xfrm>
      </p:grpSpPr>
      <p:sp>
        <p:nvSpPr>
          <p:cNvPr id="97" name="Shape 97"/>
          <p:cNvSpPr txBox="1">
            <a:spLocks noGrp="1"/>
          </p:cNvSpPr>
          <p:nvPr>
            <p:ph type="dt" idx="10"/>
          </p:nvPr>
        </p:nvSpPr>
        <p:spPr>
          <a:xfrm>
            <a:off x="6571128" y="6356350"/>
            <a:ext cx="2133598" cy="365125"/>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chemeClr val="lt1"/>
              </a:buClr>
              <a:buFont typeface="Corbel"/>
              <a:buNone/>
              <a:defRPr sz="1200" b="0" i="0" u="none" strike="noStrike" cap="none">
                <a:solidFill>
                  <a:schemeClr val="lt1"/>
                </a:solidFill>
                <a:latin typeface="Corbel"/>
                <a:ea typeface="Corbel"/>
                <a:cs typeface="Corbel"/>
                <a:sym typeface="Corbel"/>
              </a:defRPr>
            </a:lvl1pPr>
            <a:lvl2pPr marL="457200" marR="0" lvl="1"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2pPr>
            <a:lvl3pPr marL="914400" marR="0" lvl="2"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3pPr>
            <a:lvl4pPr marL="1371600" marR="0" lvl="3"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4pPr>
            <a:lvl5pPr marL="1828800" marR="0" lvl="4"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5pPr>
            <a:lvl6pPr marL="2286000" marR="0" lvl="5"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6pPr>
            <a:lvl7pPr marL="2743200" marR="0" lvl="6"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7pPr>
            <a:lvl8pPr marL="3200400" marR="0" lvl="7"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8pPr>
            <a:lvl9pPr marL="3657600" marR="0" lvl="8"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9pPr>
          </a:lstStyle>
          <a:p>
            <a:endParaRPr/>
          </a:p>
        </p:txBody>
      </p:sp>
      <p:sp>
        <p:nvSpPr>
          <p:cNvPr id="98" name="Shape 98"/>
          <p:cNvSpPr txBox="1">
            <a:spLocks noGrp="1"/>
          </p:cNvSpPr>
          <p:nvPr>
            <p:ph type="ftr" idx="11"/>
          </p:nvPr>
        </p:nvSpPr>
        <p:spPr>
          <a:xfrm>
            <a:off x="457200" y="6356350"/>
            <a:ext cx="2895600"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lt1"/>
              </a:buClr>
              <a:buFont typeface="Corbel"/>
              <a:buNone/>
              <a:defRPr sz="1200" b="0" i="0" u="none" strike="noStrike" cap="none">
                <a:solidFill>
                  <a:schemeClr val="lt1"/>
                </a:solidFill>
                <a:latin typeface="Corbel"/>
                <a:ea typeface="Corbel"/>
                <a:cs typeface="Corbel"/>
                <a:sym typeface="Corbel"/>
              </a:defRPr>
            </a:lvl1pPr>
            <a:lvl2pPr marL="457200" marR="0" lvl="1"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2pPr>
            <a:lvl3pPr marL="914400" marR="0" lvl="2"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3pPr>
            <a:lvl4pPr marL="1371600" marR="0" lvl="3"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4pPr>
            <a:lvl5pPr marL="1828800" marR="0" lvl="4"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5pPr>
            <a:lvl6pPr marL="2286000" marR="0" lvl="5"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6pPr>
            <a:lvl7pPr marL="2743200" marR="0" lvl="6"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7pPr>
            <a:lvl8pPr marL="3200400" marR="0" lvl="7"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8pPr>
            <a:lvl9pPr marL="3657600" marR="0" lvl="8"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9pPr>
          </a:lstStyle>
          <a:p>
            <a:endParaRPr/>
          </a:p>
        </p:txBody>
      </p:sp>
      <p:sp>
        <p:nvSpPr>
          <p:cNvPr id="99" name="Shape 99"/>
          <p:cNvSpPr txBox="1">
            <a:spLocks noGrp="1"/>
          </p:cNvSpPr>
          <p:nvPr>
            <p:ph type="sldNum" idx="12"/>
          </p:nvPr>
        </p:nvSpPr>
        <p:spPr>
          <a:xfrm>
            <a:off x="4267200" y="6356350"/>
            <a:ext cx="609599" cy="365125"/>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FFFFFF"/>
              </a:buClr>
              <a:buSzPct val="25000"/>
              <a:buFont typeface="Corbel"/>
              <a:buNone/>
            </a:pPr>
            <a:fld id="{00000000-1234-1234-1234-123412341234}" type="slidenum">
              <a:rPr lang="en-GB" sz="1200" b="0" i="0" u="none" strike="noStrike" cap="none">
                <a:solidFill>
                  <a:srgbClr val="FFFFFF"/>
                </a:solidFill>
                <a:latin typeface="Corbel"/>
                <a:ea typeface="Corbel"/>
                <a:cs typeface="Corbel"/>
                <a:sym typeface="Corbel"/>
              </a:rPr>
              <a:t>‹#›</a:t>
            </a:fld>
            <a:endParaRPr lang="en-GB" sz="1200" b="0" i="0" u="none" strike="noStrike" cap="none">
              <a:solidFill>
                <a:srgbClr val="FFFFFF"/>
              </a:solidFill>
              <a:latin typeface="Corbel"/>
              <a:ea typeface="Corbel"/>
              <a:cs typeface="Corbel"/>
              <a:sym typeface="Corbe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100"/>
        <p:cNvGrpSpPr/>
        <p:nvPr/>
      </p:nvGrpSpPr>
      <p:grpSpPr>
        <a:xfrm>
          <a:off x="0" y="0"/>
          <a:ext cx="0" cy="0"/>
          <a:chOff x="0" y="0"/>
          <a:chExt cx="0" cy="0"/>
        </a:xfrm>
      </p:grpSpPr>
      <p:sp>
        <p:nvSpPr>
          <p:cNvPr id="101" name="Shape 101"/>
          <p:cNvSpPr txBox="1">
            <a:spLocks noGrp="1"/>
          </p:cNvSpPr>
          <p:nvPr>
            <p:ph type="title"/>
          </p:nvPr>
        </p:nvSpPr>
        <p:spPr>
          <a:xfrm>
            <a:off x="457199" y="658906"/>
            <a:ext cx="3602037" cy="1162048"/>
          </a:xfrm>
          <a:prstGeom prst="rect">
            <a:avLst/>
          </a:prstGeom>
          <a:noFill/>
          <a:ln>
            <a:noFill/>
          </a:ln>
        </p:spPr>
        <p:txBody>
          <a:bodyPr lIns="91425" tIns="91425" rIns="91425" bIns="91425" anchor="b" anchorCtr="0"/>
          <a:lstStyle>
            <a:lvl1pPr marL="0" marR="0" lvl="0" indent="0" algn="ctr" rtl="0">
              <a:lnSpc>
                <a:spcPct val="100000"/>
              </a:lnSpc>
              <a:spcBef>
                <a:spcPts val="0"/>
              </a:spcBef>
              <a:spcAft>
                <a:spcPts val="0"/>
              </a:spcAft>
              <a:buClr>
                <a:schemeClr val="lt1"/>
              </a:buClr>
              <a:buFont typeface="Corbel"/>
              <a:buNone/>
              <a:defRPr sz="3600" b="1" i="0" u="none" strike="noStrike" cap="none">
                <a:solidFill>
                  <a:schemeClr val="lt1"/>
                </a:solidFill>
                <a:latin typeface="Corbel"/>
                <a:ea typeface="Corbel"/>
                <a:cs typeface="Corbel"/>
                <a:sym typeface="Corbel"/>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102" name="Shape 102"/>
          <p:cNvSpPr txBox="1">
            <a:spLocks noGrp="1"/>
          </p:cNvSpPr>
          <p:nvPr>
            <p:ph type="body" idx="1"/>
          </p:nvPr>
        </p:nvSpPr>
        <p:spPr>
          <a:xfrm>
            <a:off x="4473387" y="273051"/>
            <a:ext cx="4206240" cy="5778498"/>
          </a:xfrm>
          <a:prstGeom prst="rect">
            <a:avLst/>
          </a:prstGeom>
          <a:noFill/>
          <a:ln>
            <a:noFill/>
          </a:ln>
        </p:spPr>
        <p:txBody>
          <a:bodyPr lIns="91425" tIns="91425" rIns="91425" bIns="91425" anchor="t" anchorCtr="0"/>
          <a:lstStyle>
            <a:lvl1pPr marL="342900" marR="0" lvl="0" indent="-78740" algn="l" rtl="0">
              <a:lnSpc>
                <a:spcPct val="100000"/>
              </a:lnSpc>
              <a:spcBef>
                <a:spcPts val="480"/>
              </a:spcBef>
              <a:spcAft>
                <a:spcPts val="0"/>
              </a:spcAft>
              <a:buClr>
                <a:schemeClr val="accent1"/>
              </a:buClr>
              <a:buSzPct val="90000"/>
              <a:buFont typeface="Noto Sans Symbols"/>
              <a:buChar char="●"/>
              <a:defRPr sz="2400" b="1" i="0" u="none" strike="noStrike" cap="none">
                <a:solidFill>
                  <a:schemeClr val="lt1"/>
                </a:solidFill>
                <a:latin typeface="Corbel"/>
                <a:ea typeface="Corbel"/>
                <a:cs typeface="Corbel"/>
                <a:sym typeface="Corbel"/>
              </a:defRPr>
            </a:lvl1pPr>
            <a:lvl2pPr marL="685800" marR="0" lvl="1" indent="-102869" algn="l" rtl="0">
              <a:lnSpc>
                <a:spcPct val="100000"/>
              </a:lnSpc>
              <a:spcBef>
                <a:spcPts val="440"/>
              </a:spcBef>
              <a:spcAft>
                <a:spcPts val="0"/>
              </a:spcAft>
              <a:buClr>
                <a:schemeClr val="accent2"/>
              </a:buClr>
              <a:buSzPct val="90000"/>
              <a:buFont typeface="Noto Sans Symbols"/>
              <a:buChar char="●"/>
              <a:defRPr sz="2200" b="1" i="0" u="none" strike="noStrike" cap="none">
                <a:solidFill>
                  <a:schemeClr val="lt1"/>
                </a:solidFill>
                <a:latin typeface="Corbel"/>
                <a:ea typeface="Corbel"/>
                <a:cs typeface="Corbel"/>
                <a:sym typeface="Corbel"/>
              </a:defRPr>
            </a:lvl2pPr>
            <a:lvl3pPr marL="1035050" marR="0" lvl="2" indent="-120650" algn="l" rtl="0">
              <a:lnSpc>
                <a:spcPct val="100000"/>
              </a:lnSpc>
              <a:spcBef>
                <a:spcPts val="400"/>
              </a:spcBef>
              <a:spcAft>
                <a:spcPts val="0"/>
              </a:spcAft>
              <a:buClr>
                <a:schemeClr val="accent1"/>
              </a:buClr>
              <a:buSzPct val="90000"/>
              <a:buFont typeface="Noto Sans Symbols"/>
              <a:buChar char="●"/>
              <a:defRPr sz="2000" b="1" i="0" u="none" strike="noStrike" cap="none">
                <a:solidFill>
                  <a:schemeClr val="lt1"/>
                </a:solidFill>
                <a:latin typeface="Corbel"/>
                <a:ea typeface="Corbel"/>
                <a:cs typeface="Corbel"/>
                <a:sym typeface="Corbel"/>
              </a:defRPr>
            </a:lvl3pPr>
            <a:lvl4pPr marL="1371600" marR="0" lvl="3" indent="-138430" algn="l" rtl="0">
              <a:lnSpc>
                <a:spcPct val="100000"/>
              </a:lnSpc>
              <a:spcBef>
                <a:spcPts val="360"/>
              </a:spcBef>
              <a:spcAft>
                <a:spcPts val="0"/>
              </a:spcAft>
              <a:buClr>
                <a:schemeClr val="accent2"/>
              </a:buClr>
              <a:buSzPct val="90000"/>
              <a:buFont typeface="Noto Sans Symbols"/>
              <a:buChar char="●"/>
              <a:defRPr sz="1800" b="1" i="0" u="none" strike="noStrike" cap="none">
                <a:solidFill>
                  <a:schemeClr val="lt1"/>
                </a:solidFill>
                <a:latin typeface="Corbel"/>
                <a:ea typeface="Corbel"/>
                <a:cs typeface="Corbel"/>
                <a:sym typeface="Corbel"/>
              </a:defRPr>
            </a:lvl4pPr>
            <a:lvl5pPr marL="1720850" marR="0" lvl="4" indent="-144780" algn="l" rtl="0">
              <a:lnSpc>
                <a:spcPct val="100000"/>
              </a:lnSpc>
              <a:spcBef>
                <a:spcPts val="360"/>
              </a:spcBef>
              <a:spcAft>
                <a:spcPts val="0"/>
              </a:spcAft>
              <a:buClr>
                <a:schemeClr val="accent1"/>
              </a:buClr>
              <a:buSzPct val="90000"/>
              <a:buFont typeface="Noto Sans Symbols"/>
              <a:buChar char="●"/>
              <a:defRPr sz="1800" b="1" i="0" u="none" strike="noStrike" cap="none">
                <a:solidFill>
                  <a:schemeClr val="lt1"/>
                </a:solidFill>
                <a:latin typeface="Corbel"/>
                <a:ea typeface="Corbel"/>
                <a:cs typeface="Corbel"/>
                <a:sym typeface="Corbel"/>
              </a:defRPr>
            </a:lvl5pPr>
            <a:lvl6pPr marL="2514600" marR="0" lvl="5" indent="2540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Corbel"/>
                <a:ea typeface="Corbel"/>
                <a:cs typeface="Corbel"/>
                <a:sym typeface="Corbel"/>
              </a:defRPr>
            </a:lvl6pPr>
            <a:lvl7pPr marL="2971800" marR="0" lvl="6" indent="2540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Corbel"/>
                <a:ea typeface="Corbel"/>
                <a:cs typeface="Corbel"/>
                <a:sym typeface="Corbel"/>
              </a:defRPr>
            </a:lvl7pPr>
            <a:lvl8pPr marL="3429000" marR="0" lvl="7" indent="2540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Corbel"/>
                <a:ea typeface="Corbel"/>
                <a:cs typeface="Corbel"/>
                <a:sym typeface="Corbel"/>
              </a:defRPr>
            </a:lvl8pPr>
            <a:lvl9pPr marL="3886200" marR="0" lvl="8" indent="2540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Corbel"/>
                <a:ea typeface="Corbel"/>
                <a:cs typeface="Corbel"/>
                <a:sym typeface="Corbel"/>
              </a:defRPr>
            </a:lvl9pPr>
          </a:lstStyle>
          <a:p>
            <a:endParaRPr/>
          </a:p>
        </p:txBody>
      </p:sp>
      <p:sp>
        <p:nvSpPr>
          <p:cNvPr id="103" name="Shape 103"/>
          <p:cNvSpPr txBox="1">
            <a:spLocks noGrp="1"/>
          </p:cNvSpPr>
          <p:nvPr>
            <p:ph type="body" idx="2"/>
          </p:nvPr>
        </p:nvSpPr>
        <p:spPr>
          <a:xfrm>
            <a:off x="457199" y="1905000"/>
            <a:ext cx="3602037" cy="3733800"/>
          </a:xfrm>
          <a:prstGeom prst="rect">
            <a:avLst/>
          </a:prstGeom>
          <a:noFill/>
          <a:ln>
            <a:noFill/>
          </a:ln>
        </p:spPr>
        <p:txBody>
          <a:bodyPr lIns="91425" tIns="91425" rIns="91425" bIns="91425" anchor="t" anchorCtr="0"/>
          <a:lstStyle>
            <a:lvl1pPr marL="0" marR="0" lvl="0" indent="0" algn="ctr" rtl="0">
              <a:lnSpc>
                <a:spcPct val="100000"/>
              </a:lnSpc>
              <a:spcBef>
                <a:spcPts val="360"/>
              </a:spcBef>
              <a:spcAft>
                <a:spcPts val="0"/>
              </a:spcAft>
              <a:buClr>
                <a:schemeClr val="accent1"/>
              </a:buClr>
              <a:buFont typeface="Noto Sans Symbols"/>
              <a:buNone/>
              <a:defRPr sz="1800" b="1" i="0" u="none" strike="noStrike" cap="none">
                <a:solidFill>
                  <a:schemeClr val="lt1"/>
                </a:solidFill>
                <a:latin typeface="Corbel"/>
                <a:ea typeface="Corbel"/>
                <a:cs typeface="Corbel"/>
                <a:sym typeface="Corbel"/>
              </a:defRPr>
            </a:lvl1pPr>
            <a:lvl2pPr marL="457200" marR="0" lvl="1" indent="0" algn="l" rtl="0">
              <a:lnSpc>
                <a:spcPct val="100000"/>
              </a:lnSpc>
              <a:spcBef>
                <a:spcPts val="240"/>
              </a:spcBef>
              <a:spcAft>
                <a:spcPts val="0"/>
              </a:spcAft>
              <a:buClr>
                <a:schemeClr val="accent2"/>
              </a:buClr>
              <a:buFont typeface="Noto Sans Symbols"/>
              <a:buNone/>
              <a:defRPr sz="1200" b="1" i="0" u="none" strike="noStrike" cap="none">
                <a:solidFill>
                  <a:schemeClr val="lt1"/>
                </a:solidFill>
                <a:latin typeface="Corbel"/>
                <a:ea typeface="Corbel"/>
                <a:cs typeface="Corbel"/>
                <a:sym typeface="Corbel"/>
              </a:defRPr>
            </a:lvl2pPr>
            <a:lvl3pPr marL="914400" marR="0" lvl="2" indent="0" algn="l" rtl="0">
              <a:lnSpc>
                <a:spcPct val="100000"/>
              </a:lnSpc>
              <a:spcBef>
                <a:spcPts val="200"/>
              </a:spcBef>
              <a:spcAft>
                <a:spcPts val="0"/>
              </a:spcAft>
              <a:buClr>
                <a:schemeClr val="accent1"/>
              </a:buClr>
              <a:buFont typeface="Noto Sans Symbols"/>
              <a:buNone/>
              <a:defRPr sz="1000" b="1" i="0" u="none" strike="noStrike" cap="none">
                <a:solidFill>
                  <a:schemeClr val="lt1"/>
                </a:solidFill>
                <a:latin typeface="Corbel"/>
                <a:ea typeface="Corbel"/>
                <a:cs typeface="Corbel"/>
                <a:sym typeface="Corbel"/>
              </a:defRPr>
            </a:lvl3pPr>
            <a:lvl4pPr marL="1371600" marR="0" lvl="3" indent="0" algn="l" rtl="0">
              <a:lnSpc>
                <a:spcPct val="100000"/>
              </a:lnSpc>
              <a:spcBef>
                <a:spcPts val="180"/>
              </a:spcBef>
              <a:spcAft>
                <a:spcPts val="0"/>
              </a:spcAft>
              <a:buClr>
                <a:schemeClr val="accent2"/>
              </a:buClr>
              <a:buFont typeface="Noto Sans Symbols"/>
              <a:buNone/>
              <a:defRPr sz="900" b="1" i="0" u="none" strike="noStrike" cap="none">
                <a:solidFill>
                  <a:schemeClr val="lt1"/>
                </a:solidFill>
                <a:latin typeface="Corbel"/>
                <a:ea typeface="Corbel"/>
                <a:cs typeface="Corbel"/>
                <a:sym typeface="Corbel"/>
              </a:defRPr>
            </a:lvl4pPr>
            <a:lvl5pPr marL="1828800" marR="0" lvl="4" indent="0" algn="l" rtl="0">
              <a:lnSpc>
                <a:spcPct val="100000"/>
              </a:lnSpc>
              <a:spcBef>
                <a:spcPts val="180"/>
              </a:spcBef>
              <a:spcAft>
                <a:spcPts val="0"/>
              </a:spcAft>
              <a:buClr>
                <a:schemeClr val="accent1"/>
              </a:buClr>
              <a:buFont typeface="Noto Sans Symbols"/>
              <a:buNone/>
              <a:defRPr sz="900" b="1" i="0" u="none" strike="noStrike" cap="none">
                <a:solidFill>
                  <a:schemeClr val="lt1"/>
                </a:solidFill>
                <a:latin typeface="Corbel"/>
                <a:ea typeface="Corbel"/>
                <a:cs typeface="Corbel"/>
                <a:sym typeface="Corbel"/>
              </a:defRPr>
            </a:lvl5pPr>
            <a:lvl6pPr marL="2286000" marR="0" lvl="5" indent="0" algn="l" rtl="0">
              <a:lnSpc>
                <a:spcPct val="100000"/>
              </a:lnSpc>
              <a:spcBef>
                <a:spcPts val="180"/>
              </a:spcBef>
              <a:spcAft>
                <a:spcPts val="0"/>
              </a:spcAft>
              <a:buClr>
                <a:schemeClr val="lt1"/>
              </a:buClr>
              <a:buFont typeface="Arial"/>
              <a:buNone/>
              <a:defRPr sz="900" b="0" i="0" u="none" strike="noStrike" cap="none">
                <a:solidFill>
                  <a:schemeClr val="lt1"/>
                </a:solidFill>
                <a:latin typeface="Corbel"/>
                <a:ea typeface="Corbel"/>
                <a:cs typeface="Corbel"/>
                <a:sym typeface="Corbel"/>
              </a:defRPr>
            </a:lvl6pPr>
            <a:lvl7pPr marL="2743200" marR="0" lvl="6" indent="0" algn="l" rtl="0">
              <a:lnSpc>
                <a:spcPct val="100000"/>
              </a:lnSpc>
              <a:spcBef>
                <a:spcPts val="180"/>
              </a:spcBef>
              <a:spcAft>
                <a:spcPts val="0"/>
              </a:spcAft>
              <a:buClr>
                <a:schemeClr val="lt1"/>
              </a:buClr>
              <a:buFont typeface="Arial"/>
              <a:buNone/>
              <a:defRPr sz="900" b="0" i="0" u="none" strike="noStrike" cap="none">
                <a:solidFill>
                  <a:schemeClr val="lt1"/>
                </a:solidFill>
                <a:latin typeface="Corbel"/>
                <a:ea typeface="Corbel"/>
                <a:cs typeface="Corbel"/>
                <a:sym typeface="Corbel"/>
              </a:defRPr>
            </a:lvl7pPr>
            <a:lvl8pPr marL="3200400" marR="0" lvl="7" indent="0" algn="l" rtl="0">
              <a:lnSpc>
                <a:spcPct val="100000"/>
              </a:lnSpc>
              <a:spcBef>
                <a:spcPts val="180"/>
              </a:spcBef>
              <a:spcAft>
                <a:spcPts val="0"/>
              </a:spcAft>
              <a:buClr>
                <a:schemeClr val="lt1"/>
              </a:buClr>
              <a:buFont typeface="Arial"/>
              <a:buNone/>
              <a:defRPr sz="900" b="0" i="0" u="none" strike="noStrike" cap="none">
                <a:solidFill>
                  <a:schemeClr val="lt1"/>
                </a:solidFill>
                <a:latin typeface="Corbel"/>
                <a:ea typeface="Corbel"/>
                <a:cs typeface="Corbel"/>
                <a:sym typeface="Corbel"/>
              </a:defRPr>
            </a:lvl8pPr>
            <a:lvl9pPr marL="3657600" marR="0" lvl="8" indent="0" algn="l" rtl="0">
              <a:lnSpc>
                <a:spcPct val="100000"/>
              </a:lnSpc>
              <a:spcBef>
                <a:spcPts val="180"/>
              </a:spcBef>
              <a:spcAft>
                <a:spcPts val="0"/>
              </a:spcAft>
              <a:buClr>
                <a:schemeClr val="lt1"/>
              </a:buClr>
              <a:buFont typeface="Arial"/>
              <a:buNone/>
              <a:defRPr sz="900" b="0" i="0" u="none" strike="noStrike" cap="none">
                <a:solidFill>
                  <a:schemeClr val="lt1"/>
                </a:solidFill>
                <a:latin typeface="Corbel"/>
                <a:ea typeface="Corbel"/>
                <a:cs typeface="Corbel"/>
                <a:sym typeface="Corbel"/>
              </a:defRPr>
            </a:lvl9pPr>
          </a:lstStyle>
          <a:p>
            <a:endParaRPr/>
          </a:p>
        </p:txBody>
      </p:sp>
      <p:sp>
        <p:nvSpPr>
          <p:cNvPr id="104" name="Shape 104"/>
          <p:cNvSpPr txBox="1">
            <a:spLocks noGrp="1"/>
          </p:cNvSpPr>
          <p:nvPr>
            <p:ph type="dt" idx="10"/>
          </p:nvPr>
        </p:nvSpPr>
        <p:spPr>
          <a:xfrm>
            <a:off x="6571128" y="6356350"/>
            <a:ext cx="2133598" cy="365125"/>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chemeClr val="lt1"/>
              </a:buClr>
              <a:buFont typeface="Corbel"/>
              <a:buNone/>
              <a:defRPr sz="1200" b="0" i="0" u="none" strike="noStrike" cap="none">
                <a:solidFill>
                  <a:schemeClr val="lt1"/>
                </a:solidFill>
                <a:latin typeface="Corbel"/>
                <a:ea typeface="Corbel"/>
                <a:cs typeface="Corbel"/>
                <a:sym typeface="Corbel"/>
              </a:defRPr>
            </a:lvl1pPr>
            <a:lvl2pPr marL="457200" marR="0" lvl="1"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2pPr>
            <a:lvl3pPr marL="914400" marR="0" lvl="2"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3pPr>
            <a:lvl4pPr marL="1371600" marR="0" lvl="3"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4pPr>
            <a:lvl5pPr marL="1828800" marR="0" lvl="4"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5pPr>
            <a:lvl6pPr marL="2286000" marR="0" lvl="5"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6pPr>
            <a:lvl7pPr marL="2743200" marR="0" lvl="6"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7pPr>
            <a:lvl8pPr marL="3200400" marR="0" lvl="7"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8pPr>
            <a:lvl9pPr marL="3657600" marR="0" lvl="8"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9pPr>
          </a:lstStyle>
          <a:p>
            <a:endParaRPr/>
          </a:p>
        </p:txBody>
      </p:sp>
      <p:sp>
        <p:nvSpPr>
          <p:cNvPr id="105" name="Shape 105"/>
          <p:cNvSpPr txBox="1">
            <a:spLocks noGrp="1"/>
          </p:cNvSpPr>
          <p:nvPr>
            <p:ph type="ftr" idx="11"/>
          </p:nvPr>
        </p:nvSpPr>
        <p:spPr>
          <a:xfrm>
            <a:off x="457200" y="6356350"/>
            <a:ext cx="2895600"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lt1"/>
              </a:buClr>
              <a:buFont typeface="Corbel"/>
              <a:buNone/>
              <a:defRPr sz="1200" b="0" i="0" u="none" strike="noStrike" cap="none">
                <a:solidFill>
                  <a:schemeClr val="lt1"/>
                </a:solidFill>
                <a:latin typeface="Corbel"/>
                <a:ea typeface="Corbel"/>
                <a:cs typeface="Corbel"/>
                <a:sym typeface="Corbel"/>
              </a:defRPr>
            </a:lvl1pPr>
            <a:lvl2pPr marL="457200" marR="0" lvl="1"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2pPr>
            <a:lvl3pPr marL="914400" marR="0" lvl="2"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3pPr>
            <a:lvl4pPr marL="1371600" marR="0" lvl="3"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4pPr>
            <a:lvl5pPr marL="1828800" marR="0" lvl="4"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5pPr>
            <a:lvl6pPr marL="2286000" marR="0" lvl="5"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6pPr>
            <a:lvl7pPr marL="2743200" marR="0" lvl="6"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7pPr>
            <a:lvl8pPr marL="3200400" marR="0" lvl="7"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8pPr>
            <a:lvl9pPr marL="3657600" marR="0" lvl="8"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9pPr>
          </a:lstStyle>
          <a:p>
            <a:endParaRPr/>
          </a:p>
        </p:txBody>
      </p:sp>
      <p:sp>
        <p:nvSpPr>
          <p:cNvPr id="106" name="Shape 106"/>
          <p:cNvSpPr txBox="1">
            <a:spLocks noGrp="1"/>
          </p:cNvSpPr>
          <p:nvPr>
            <p:ph type="sldNum" idx="12"/>
          </p:nvPr>
        </p:nvSpPr>
        <p:spPr>
          <a:xfrm>
            <a:off x="4267200" y="6356350"/>
            <a:ext cx="609599" cy="365125"/>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FFFFFF"/>
              </a:buClr>
              <a:buSzPct val="25000"/>
              <a:buFont typeface="Corbel"/>
              <a:buNone/>
            </a:pPr>
            <a:fld id="{00000000-1234-1234-1234-123412341234}" type="slidenum">
              <a:rPr lang="en-GB" sz="1200" b="0" i="0" u="none" strike="noStrike" cap="none">
                <a:solidFill>
                  <a:srgbClr val="FFFFFF"/>
                </a:solidFill>
                <a:latin typeface="Corbel"/>
                <a:ea typeface="Corbel"/>
                <a:cs typeface="Corbel"/>
                <a:sym typeface="Corbel"/>
              </a:rPr>
              <a:t>‹#›</a:t>
            </a:fld>
            <a:endParaRPr lang="en-GB" sz="1200" b="0" i="0" u="none" strike="noStrike" cap="none">
              <a:solidFill>
                <a:srgbClr val="FFFFFF"/>
              </a:solidFill>
              <a:latin typeface="Corbel"/>
              <a:ea typeface="Corbel"/>
              <a:cs typeface="Corbel"/>
              <a:sym typeface="Corbe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5">
            <a:alphaModFix/>
          </a:blip>
          <a:stretch>
            <a:fillRect/>
          </a:stretch>
        </a:blip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lt1"/>
              </a:buClr>
              <a:buFont typeface="Corbel"/>
              <a:buNone/>
              <a:defRPr sz="4800" b="1" i="0" u="none" strike="noStrike" cap="none">
                <a:solidFill>
                  <a:schemeClr val="lt1"/>
                </a:solidFill>
                <a:latin typeface="Corbel"/>
                <a:ea typeface="Corbel"/>
                <a:cs typeface="Corbel"/>
                <a:sym typeface="Corbel"/>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11" name="Shape 11"/>
          <p:cNvSpPr txBox="1">
            <a:spLocks noGrp="1"/>
          </p:cNvSpPr>
          <p:nvPr>
            <p:ph type="body" idx="1"/>
          </p:nvPr>
        </p:nvSpPr>
        <p:spPr>
          <a:xfrm>
            <a:off x="457200" y="2057400"/>
            <a:ext cx="8229600" cy="3962399"/>
          </a:xfrm>
          <a:prstGeom prst="rect">
            <a:avLst/>
          </a:prstGeom>
          <a:noFill/>
          <a:ln>
            <a:noFill/>
          </a:ln>
        </p:spPr>
        <p:txBody>
          <a:bodyPr lIns="91425" tIns="91425" rIns="91425" bIns="91425" anchor="t" anchorCtr="0"/>
          <a:lstStyle>
            <a:lvl1pPr marL="342900" marR="0" lvl="0" indent="-78740" algn="l" rtl="0">
              <a:lnSpc>
                <a:spcPct val="100000"/>
              </a:lnSpc>
              <a:spcBef>
                <a:spcPts val="480"/>
              </a:spcBef>
              <a:spcAft>
                <a:spcPts val="0"/>
              </a:spcAft>
              <a:buClr>
                <a:schemeClr val="accent1"/>
              </a:buClr>
              <a:buSzPct val="90000"/>
              <a:buFont typeface="Noto Sans Symbols"/>
              <a:buChar char="●"/>
              <a:defRPr sz="2400" b="1" i="0" u="none" strike="noStrike" cap="none">
                <a:solidFill>
                  <a:schemeClr val="lt1"/>
                </a:solidFill>
                <a:latin typeface="Corbel"/>
                <a:ea typeface="Corbel"/>
                <a:cs typeface="Corbel"/>
                <a:sym typeface="Corbel"/>
              </a:defRPr>
            </a:lvl1pPr>
            <a:lvl2pPr marL="685800" marR="0" lvl="1" indent="-102869" algn="l" rtl="0">
              <a:lnSpc>
                <a:spcPct val="100000"/>
              </a:lnSpc>
              <a:spcBef>
                <a:spcPts val="440"/>
              </a:spcBef>
              <a:spcAft>
                <a:spcPts val="0"/>
              </a:spcAft>
              <a:buClr>
                <a:schemeClr val="accent2"/>
              </a:buClr>
              <a:buSzPct val="90000"/>
              <a:buFont typeface="Noto Sans Symbols"/>
              <a:buChar char="●"/>
              <a:defRPr sz="2200" b="1" i="0" u="none" strike="noStrike" cap="none">
                <a:solidFill>
                  <a:schemeClr val="lt1"/>
                </a:solidFill>
                <a:latin typeface="Corbel"/>
                <a:ea typeface="Corbel"/>
                <a:cs typeface="Corbel"/>
                <a:sym typeface="Corbel"/>
              </a:defRPr>
            </a:lvl2pPr>
            <a:lvl3pPr marL="1035050" marR="0" lvl="2" indent="-120650" algn="l" rtl="0">
              <a:lnSpc>
                <a:spcPct val="100000"/>
              </a:lnSpc>
              <a:spcBef>
                <a:spcPts val="400"/>
              </a:spcBef>
              <a:spcAft>
                <a:spcPts val="0"/>
              </a:spcAft>
              <a:buClr>
                <a:schemeClr val="accent1"/>
              </a:buClr>
              <a:buSzPct val="90000"/>
              <a:buFont typeface="Noto Sans Symbols"/>
              <a:buChar char="●"/>
              <a:defRPr sz="2000" b="1" i="0" u="none" strike="noStrike" cap="none">
                <a:solidFill>
                  <a:schemeClr val="lt1"/>
                </a:solidFill>
                <a:latin typeface="Corbel"/>
                <a:ea typeface="Corbel"/>
                <a:cs typeface="Corbel"/>
                <a:sym typeface="Corbel"/>
              </a:defRPr>
            </a:lvl3pPr>
            <a:lvl4pPr marL="1371600" marR="0" lvl="3" indent="-138430" algn="l" rtl="0">
              <a:lnSpc>
                <a:spcPct val="100000"/>
              </a:lnSpc>
              <a:spcBef>
                <a:spcPts val="360"/>
              </a:spcBef>
              <a:spcAft>
                <a:spcPts val="0"/>
              </a:spcAft>
              <a:buClr>
                <a:schemeClr val="accent2"/>
              </a:buClr>
              <a:buSzPct val="90000"/>
              <a:buFont typeface="Noto Sans Symbols"/>
              <a:buChar char="●"/>
              <a:defRPr sz="1800" b="1" i="0" u="none" strike="noStrike" cap="none">
                <a:solidFill>
                  <a:schemeClr val="lt1"/>
                </a:solidFill>
                <a:latin typeface="Corbel"/>
                <a:ea typeface="Corbel"/>
                <a:cs typeface="Corbel"/>
                <a:sym typeface="Corbel"/>
              </a:defRPr>
            </a:lvl4pPr>
            <a:lvl5pPr marL="1720850" marR="0" lvl="4" indent="-144780" algn="l" rtl="0">
              <a:lnSpc>
                <a:spcPct val="100000"/>
              </a:lnSpc>
              <a:spcBef>
                <a:spcPts val="360"/>
              </a:spcBef>
              <a:spcAft>
                <a:spcPts val="0"/>
              </a:spcAft>
              <a:buClr>
                <a:schemeClr val="accent1"/>
              </a:buClr>
              <a:buSzPct val="90000"/>
              <a:buFont typeface="Noto Sans Symbols"/>
              <a:buChar char="●"/>
              <a:defRPr sz="1800" b="1" i="0" u="none" strike="noStrike" cap="none">
                <a:solidFill>
                  <a:schemeClr val="lt1"/>
                </a:solidFill>
                <a:latin typeface="Corbel"/>
                <a:ea typeface="Corbel"/>
                <a:cs typeface="Corbel"/>
                <a:sym typeface="Corbel"/>
              </a:defRPr>
            </a:lvl5pPr>
            <a:lvl6pPr marL="2514600" marR="0" lvl="5" indent="2540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Corbel"/>
                <a:ea typeface="Corbel"/>
                <a:cs typeface="Corbel"/>
                <a:sym typeface="Corbel"/>
              </a:defRPr>
            </a:lvl6pPr>
            <a:lvl7pPr marL="2971800" marR="0" lvl="6" indent="2540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Corbel"/>
                <a:ea typeface="Corbel"/>
                <a:cs typeface="Corbel"/>
                <a:sym typeface="Corbel"/>
              </a:defRPr>
            </a:lvl7pPr>
            <a:lvl8pPr marL="3429000" marR="0" lvl="7" indent="2540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Corbel"/>
                <a:ea typeface="Corbel"/>
                <a:cs typeface="Corbel"/>
                <a:sym typeface="Corbel"/>
              </a:defRPr>
            </a:lvl8pPr>
            <a:lvl9pPr marL="3886200" marR="0" lvl="8" indent="2540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Corbel"/>
                <a:ea typeface="Corbel"/>
                <a:cs typeface="Corbel"/>
                <a:sym typeface="Corbel"/>
              </a:defRPr>
            </a:lvl9pPr>
          </a:lstStyle>
          <a:p>
            <a:endParaRPr/>
          </a:p>
        </p:txBody>
      </p:sp>
      <p:sp>
        <p:nvSpPr>
          <p:cNvPr id="12" name="Shape 12"/>
          <p:cNvSpPr txBox="1">
            <a:spLocks noGrp="1"/>
          </p:cNvSpPr>
          <p:nvPr>
            <p:ph type="dt" idx="10"/>
          </p:nvPr>
        </p:nvSpPr>
        <p:spPr>
          <a:xfrm>
            <a:off x="6571128" y="6356350"/>
            <a:ext cx="2133598" cy="365125"/>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chemeClr val="lt1"/>
              </a:buClr>
              <a:buFont typeface="Corbel"/>
              <a:buNone/>
              <a:defRPr sz="1200" b="0" i="0" u="none" strike="noStrike" cap="none">
                <a:solidFill>
                  <a:schemeClr val="lt1"/>
                </a:solidFill>
                <a:latin typeface="Corbel"/>
                <a:ea typeface="Corbel"/>
                <a:cs typeface="Corbel"/>
                <a:sym typeface="Corbel"/>
              </a:defRPr>
            </a:lvl1pPr>
            <a:lvl2pPr marL="457200" marR="0" lvl="1"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2pPr>
            <a:lvl3pPr marL="914400" marR="0" lvl="2"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3pPr>
            <a:lvl4pPr marL="1371600" marR="0" lvl="3"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4pPr>
            <a:lvl5pPr marL="1828800" marR="0" lvl="4"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5pPr>
            <a:lvl6pPr marL="2286000" marR="0" lvl="5"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6pPr>
            <a:lvl7pPr marL="2743200" marR="0" lvl="6"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7pPr>
            <a:lvl8pPr marL="3200400" marR="0" lvl="7"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8pPr>
            <a:lvl9pPr marL="3657600" marR="0" lvl="8"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9pPr>
          </a:lstStyle>
          <a:p>
            <a:endParaRPr/>
          </a:p>
        </p:txBody>
      </p:sp>
      <p:sp>
        <p:nvSpPr>
          <p:cNvPr id="13" name="Shape 13"/>
          <p:cNvSpPr txBox="1">
            <a:spLocks noGrp="1"/>
          </p:cNvSpPr>
          <p:nvPr>
            <p:ph type="ftr" idx="11"/>
          </p:nvPr>
        </p:nvSpPr>
        <p:spPr>
          <a:xfrm>
            <a:off x="457200" y="6356350"/>
            <a:ext cx="2895600"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lt1"/>
              </a:buClr>
              <a:buFont typeface="Corbel"/>
              <a:buNone/>
              <a:defRPr sz="1200" b="0" i="0" u="none" strike="noStrike" cap="none">
                <a:solidFill>
                  <a:schemeClr val="lt1"/>
                </a:solidFill>
                <a:latin typeface="Corbel"/>
                <a:ea typeface="Corbel"/>
                <a:cs typeface="Corbel"/>
                <a:sym typeface="Corbel"/>
              </a:defRPr>
            </a:lvl1pPr>
            <a:lvl2pPr marL="457200" marR="0" lvl="1"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2pPr>
            <a:lvl3pPr marL="914400" marR="0" lvl="2"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3pPr>
            <a:lvl4pPr marL="1371600" marR="0" lvl="3"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4pPr>
            <a:lvl5pPr marL="1828800" marR="0" lvl="4"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5pPr>
            <a:lvl6pPr marL="2286000" marR="0" lvl="5"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6pPr>
            <a:lvl7pPr marL="2743200" marR="0" lvl="6"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7pPr>
            <a:lvl8pPr marL="3200400" marR="0" lvl="7"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8pPr>
            <a:lvl9pPr marL="3657600" marR="0" lvl="8"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9pPr>
          </a:lstStyle>
          <a:p>
            <a:endParaRPr/>
          </a:p>
        </p:txBody>
      </p:sp>
      <p:sp>
        <p:nvSpPr>
          <p:cNvPr id="14" name="Shape 14"/>
          <p:cNvSpPr txBox="1">
            <a:spLocks noGrp="1"/>
          </p:cNvSpPr>
          <p:nvPr>
            <p:ph type="sldNum" idx="12"/>
          </p:nvPr>
        </p:nvSpPr>
        <p:spPr>
          <a:xfrm>
            <a:off x="4267200" y="6356350"/>
            <a:ext cx="609599" cy="365125"/>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FFFFFF"/>
              </a:buClr>
              <a:buSzPct val="25000"/>
              <a:buFont typeface="Arial"/>
              <a:buNone/>
            </a:pPr>
            <a:fld id="{00000000-1234-1234-1234-123412341234}" type="slidenum">
              <a:rPr lang="en-GB" sz="1200" b="0" i="0" u="none" strike="noStrike" cap="none">
                <a:solidFill>
                  <a:srgbClr val="FFFFFF"/>
                </a:solidFill>
                <a:latin typeface="Arial"/>
                <a:ea typeface="Arial"/>
                <a:cs typeface="Arial"/>
                <a:sym typeface="Arial"/>
              </a:rPr>
              <a:t>‹#›</a:t>
            </a:fld>
            <a:endParaRPr lang="en-GB" sz="1200" b="0" i="0" u="none" strike="noStrike" cap="none">
              <a:solidFill>
                <a:srgbClr val="FFFFFF"/>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Shape 151"/>
          <p:cNvSpPr txBox="1">
            <a:spLocks noGrp="1"/>
          </p:cNvSpPr>
          <p:nvPr>
            <p:ph type="ctrTitle"/>
          </p:nvPr>
        </p:nvSpPr>
        <p:spPr>
          <a:xfrm>
            <a:off x="4067944" y="1772816"/>
            <a:ext cx="4910326" cy="2130551"/>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lt1"/>
              </a:buClr>
              <a:buSzPct val="25000"/>
              <a:buFont typeface="Corbel"/>
              <a:buNone/>
            </a:pPr>
            <a:r>
              <a:rPr lang="en-GB" sz="4320" b="1" i="0" u="none" strike="noStrike" cap="none">
                <a:solidFill>
                  <a:schemeClr val="lt1"/>
                </a:solidFill>
                <a:latin typeface="Corbel"/>
                <a:ea typeface="Corbel"/>
                <a:cs typeface="Corbel"/>
                <a:sym typeface="Corbel"/>
              </a:rPr>
              <a:t>SESRI</a:t>
            </a:r>
            <a:br>
              <a:rPr lang="en-GB" sz="4320" b="1" i="0" u="none" strike="noStrike" cap="none">
                <a:solidFill>
                  <a:schemeClr val="lt1"/>
                </a:solidFill>
                <a:latin typeface="Corbel"/>
                <a:ea typeface="Corbel"/>
                <a:cs typeface="Corbel"/>
                <a:sym typeface="Corbel"/>
              </a:rPr>
            </a:br>
            <a:r>
              <a:rPr lang="en-GB" sz="4320" b="1" i="0" u="none" strike="noStrike" cap="none">
                <a:solidFill>
                  <a:schemeClr val="lt1"/>
                </a:solidFill>
                <a:latin typeface="Corbel"/>
                <a:ea typeface="Corbel"/>
                <a:cs typeface="Corbel"/>
                <a:sym typeface="Corbel"/>
              </a:rPr>
              <a:t> </a:t>
            </a:r>
            <a:br>
              <a:rPr lang="en-GB" sz="4320" b="1" i="0" u="none" strike="noStrike" cap="none">
                <a:solidFill>
                  <a:schemeClr val="lt1"/>
                </a:solidFill>
                <a:latin typeface="Corbel"/>
                <a:ea typeface="Corbel"/>
                <a:cs typeface="Corbel"/>
                <a:sym typeface="Corbel"/>
              </a:rPr>
            </a:br>
            <a:r>
              <a:rPr lang="en-GB" sz="4320" b="1" i="0" u="none" strike="noStrike" cap="none">
                <a:solidFill>
                  <a:schemeClr val="lt1"/>
                </a:solidFill>
                <a:latin typeface="Corbel"/>
                <a:ea typeface="Corbel"/>
                <a:cs typeface="Corbel"/>
                <a:sym typeface="Corbel"/>
              </a:rPr>
              <a:t>Workshop on</a:t>
            </a:r>
            <a:br>
              <a:rPr lang="en-GB" sz="4320" b="1" i="0" u="none" strike="noStrike" cap="none">
                <a:solidFill>
                  <a:schemeClr val="lt1"/>
                </a:solidFill>
                <a:latin typeface="Corbel"/>
                <a:ea typeface="Corbel"/>
                <a:cs typeface="Corbel"/>
                <a:sym typeface="Corbel"/>
              </a:rPr>
            </a:br>
            <a:r>
              <a:rPr lang="en-GB" sz="4320" b="1" i="0" u="none" strike="noStrike" cap="none">
                <a:solidFill>
                  <a:schemeClr val="lt1"/>
                </a:solidFill>
                <a:latin typeface="Corbel"/>
                <a:ea typeface="Corbel"/>
                <a:cs typeface="Corbel"/>
                <a:sym typeface="Corbel"/>
              </a:rPr>
              <a:t>Survey-based</a:t>
            </a:r>
            <a:br>
              <a:rPr lang="en-GB" sz="4320" b="1" i="0" u="none" strike="noStrike" cap="none">
                <a:solidFill>
                  <a:schemeClr val="lt1"/>
                </a:solidFill>
                <a:latin typeface="Corbel"/>
                <a:ea typeface="Corbel"/>
                <a:cs typeface="Corbel"/>
                <a:sym typeface="Corbel"/>
              </a:rPr>
            </a:br>
            <a:r>
              <a:rPr lang="en-GB" sz="4320" b="1" i="0" u="none" strike="noStrike" cap="none">
                <a:solidFill>
                  <a:schemeClr val="lt1"/>
                </a:solidFill>
                <a:latin typeface="Corbel"/>
                <a:ea typeface="Corbel"/>
                <a:cs typeface="Corbel"/>
                <a:sym typeface="Corbel"/>
              </a:rPr>
              <a:t>Experiments</a:t>
            </a:r>
          </a:p>
        </p:txBody>
      </p:sp>
      <p:sp>
        <p:nvSpPr>
          <p:cNvPr id="152" name="Shape 152"/>
          <p:cNvSpPr txBox="1">
            <a:spLocks noGrp="1"/>
          </p:cNvSpPr>
          <p:nvPr>
            <p:ph type="subTitle" idx="1"/>
          </p:nvPr>
        </p:nvSpPr>
        <p:spPr>
          <a:xfrm>
            <a:off x="1295400" y="5181600"/>
            <a:ext cx="7678680" cy="1219199"/>
          </a:xfrm>
          <a:prstGeom prst="rect">
            <a:avLst/>
          </a:prstGeom>
          <a:noFill/>
          <a:ln>
            <a:noFill/>
          </a:ln>
        </p:spPr>
        <p:txBody>
          <a:bodyPr lIns="91425" tIns="45700" rIns="91425" bIns="45700" anchor="t" anchorCtr="0">
            <a:noAutofit/>
          </a:bodyPr>
          <a:lstStyle/>
          <a:p>
            <a:pPr marL="0" marR="0" lvl="0" indent="0" algn="r" rtl="0">
              <a:lnSpc>
                <a:spcPct val="80000"/>
              </a:lnSpc>
              <a:spcBef>
                <a:spcPts val="0"/>
              </a:spcBef>
              <a:spcAft>
                <a:spcPts val="0"/>
              </a:spcAft>
              <a:buClr>
                <a:schemeClr val="accent1"/>
              </a:buClr>
              <a:buSzPct val="25000"/>
              <a:buFont typeface="Noto Sans Symbols"/>
              <a:buNone/>
            </a:pPr>
            <a:r>
              <a:rPr lang="en-GB" sz="2375" b="1" i="0" u="none" strike="noStrike" cap="none">
                <a:solidFill>
                  <a:schemeClr val="lt1"/>
                </a:solidFill>
                <a:latin typeface="Corbel"/>
                <a:ea typeface="Corbel"/>
                <a:cs typeface="Corbel"/>
                <a:sym typeface="Corbel"/>
              </a:rPr>
              <a:t>Session 6: Substantive Experiments</a:t>
            </a:r>
          </a:p>
          <a:p>
            <a:pPr marL="0" marR="0" lvl="0" indent="0" algn="r" rtl="0">
              <a:lnSpc>
                <a:spcPct val="80000"/>
              </a:lnSpc>
              <a:spcBef>
                <a:spcPts val="475"/>
              </a:spcBef>
              <a:spcAft>
                <a:spcPts val="0"/>
              </a:spcAft>
              <a:buClr>
                <a:schemeClr val="accent1"/>
              </a:buClr>
              <a:buSzPct val="25000"/>
              <a:buFont typeface="Noto Sans Symbols"/>
              <a:buNone/>
            </a:pPr>
            <a:r>
              <a:rPr lang="en-GB" sz="2375" b="1" i="0" u="none" strike="noStrike" cap="none">
                <a:solidFill>
                  <a:schemeClr val="lt1"/>
                </a:solidFill>
                <a:latin typeface="Corbel"/>
                <a:ea typeface="Corbel"/>
                <a:cs typeface="Corbel"/>
                <a:sym typeface="Corbel"/>
              </a:rPr>
              <a:t>April 18, 2017</a:t>
            </a:r>
          </a:p>
          <a:p>
            <a:pPr marL="0" marR="0" lvl="0" indent="0" algn="r" rtl="0">
              <a:lnSpc>
                <a:spcPct val="80000"/>
              </a:lnSpc>
              <a:spcBef>
                <a:spcPts val="475"/>
              </a:spcBef>
              <a:spcAft>
                <a:spcPts val="0"/>
              </a:spcAft>
              <a:buClr>
                <a:schemeClr val="accent1"/>
              </a:buClr>
              <a:buSzPct val="25000"/>
              <a:buFont typeface="Noto Sans Symbols"/>
              <a:buNone/>
            </a:pPr>
            <a:r>
              <a:rPr lang="en-GB" sz="2375" b="1" i="0" u="none" strike="noStrike" cap="none">
                <a:solidFill>
                  <a:schemeClr val="lt1"/>
                </a:solidFill>
                <a:latin typeface="Corbel"/>
                <a:ea typeface="Corbel"/>
                <a:cs typeface="Corbel"/>
                <a:sym typeface="Corbel"/>
              </a:rPr>
              <a:t>Doha, Qatar</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Shape 21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lt1"/>
              </a:buClr>
              <a:buSzPct val="25000"/>
              <a:buFont typeface="Corbel"/>
              <a:buNone/>
            </a:pPr>
            <a:r>
              <a:rPr lang="en-GB" sz="3600" b="1" i="0" u="none" strike="noStrike" cap="none">
                <a:solidFill>
                  <a:schemeClr val="lt1"/>
                </a:solidFill>
                <a:latin typeface="Corbel"/>
                <a:ea typeface="Corbel"/>
                <a:cs typeface="Corbel"/>
                <a:sym typeface="Corbel"/>
              </a:rPr>
              <a:t>Opposition to Immigration</a:t>
            </a:r>
          </a:p>
        </p:txBody>
      </p:sp>
      <p:sp>
        <p:nvSpPr>
          <p:cNvPr id="211" name="Shape 211"/>
          <p:cNvSpPr txBox="1">
            <a:spLocks noGrp="1"/>
          </p:cNvSpPr>
          <p:nvPr>
            <p:ph type="body" idx="1"/>
          </p:nvPr>
        </p:nvSpPr>
        <p:spPr>
          <a:xfrm>
            <a:off x="276726" y="1925052"/>
            <a:ext cx="8626642" cy="4547935"/>
          </a:xfrm>
          <a:prstGeom prst="rect">
            <a:avLst/>
          </a:prstGeom>
          <a:noFill/>
          <a:ln>
            <a:noFill/>
          </a:ln>
        </p:spPr>
        <p:txBody>
          <a:bodyPr lIns="91425" tIns="91425" rIns="91425" bIns="91425" anchor="t" anchorCtr="0">
            <a:noAutofit/>
          </a:bodyPr>
          <a:lstStyle/>
          <a:p>
            <a:pPr marL="342900" marR="0" lvl="0" indent="-215900" algn="l" rtl="0">
              <a:lnSpc>
                <a:spcPct val="100000"/>
              </a:lnSpc>
              <a:spcBef>
                <a:spcPts val="0"/>
              </a:spcBef>
              <a:spcAft>
                <a:spcPts val="0"/>
              </a:spcAft>
              <a:buClr>
                <a:schemeClr val="accent1"/>
              </a:buClr>
              <a:buSzPct val="90000"/>
              <a:buFont typeface="Noto Sans Symbols"/>
              <a:buChar char="●"/>
            </a:pPr>
            <a:r>
              <a:rPr lang="en-GB" sz="2800" b="1" i="0" u="none" strike="noStrike" cap="none">
                <a:solidFill>
                  <a:schemeClr val="lt1"/>
                </a:solidFill>
                <a:latin typeface="Corbel"/>
                <a:ea typeface="Corbel"/>
                <a:cs typeface="Corbel"/>
                <a:sym typeface="Corbel"/>
              </a:rPr>
              <a:t>Hypothesis: salience of immigrant groups will affect the impact of information about immigration on respondents’ favorability towards immigration.</a:t>
            </a:r>
          </a:p>
          <a:p>
            <a:pPr marL="342900" marR="0" lvl="0" indent="-215900" algn="l" rtl="0">
              <a:lnSpc>
                <a:spcPct val="100000"/>
              </a:lnSpc>
              <a:spcBef>
                <a:spcPts val="2000"/>
              </a:spcBef>
              <a:spcAft>
                <a:spcPts val="0"/>
              </a:spcAft>
              <a:buClr>
                <a:schemeClr val="accent1"/>
              </a:buClr>
              <a:buSzPct val="90000"/>
              <a:buFont typeface="Noto Sans Symbols"/>
              <a:buNone/>
            </a:pPr>
            <a:endParaRPr sz="2800" b="1" i="0" u="none" strike="noStrike" cap="none">
              <a:solidFill>
                <a:schemeClr val="lt1"/>
              </a:solidFill>
              <a:latin typeface="Corbel"/>
              <a:ea typeface="Corbel"/>
              <a:cs typeface="Corbel"/>
              <a:sym typeface="Corbel"/>
            </a:endParaRPr>
          </a:p>
          <a:p>
            <a:pPr marL="685800" marR="0" lvl="1" indent="-228600" algn="l" rtl="0">
              <a:lnSpc>
                <a:spcPct val="100000"/>
              </a:lnSpc>
              <a:spcBef>
                <a:spcPts val="600"/>
              </a:spcBef>
              <a:spcAft>
                <a:spcPts val="0"/>
              </a:spcAft>
              <a:buClr>
                <a:schemeClr val="accent2"/>
              </a:buClr>
              <a:buSzPct val="90000"/>
              <a:buFont typeface="Noto Sans Symbols"/>
              <a:buChar char="●"/>
            </a:pPr>
            <a:r>
              <a:rPr lang="en-GB" sz="2800" b="1" i="0" u="none" strike="noStrike" cap="none">
                <a:solidFill>
                  <a:schemeClr val="lt1"/>
                </a:solidFill>
                <a:latin typeface="Corbel"/>
                <a:ea typeface="Corbel"/>
                <a:cs typeface="Corbel"/>
                <a:sym typeface="Corbel"/>
              </a:rPr>
              <a:t>Images of Latino immigrants will trigger greater opposition to lenient immigration policy than images of European immigrants.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Shape 216"/>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lt1"/>
              </a:buClr>
              <a:buSzPct val="25000"/>
              <a:buFont typeface="Corbel"/>
              <a:buNone/>
            </a:pPr>
            <a:r>
              <a:rPr lang="en-GB" sz="3600" b="1" i="0" u="none" strike="noStrike" cap="none">
                <a:solidFill>
                  <a:schemeClr val="lt1"/>
                </a:solidFill>
                <a:latin typeface="Corbel"/>
                <a:ea typeface="Corbel"/>
                <a:cs typeface="Corbel"/>
                <a:sym typeface="Corbel"/>
              </a:rPr>
              <a:t>Opposition to Immigration</a:t>
            </a:r>
          </a:p>
        </p:txBody>
      </p:sp>
      <p:sp>
        <p:nvSpPr>
          <p:cNvPr id="217" name="Shape 217"/>
          <p:cNvSpPr txBox="1">
            <a:spLocks noGrp="1"/>
          </p:cNvSpPr>
          <p:nvPr>
            <p:ph type="body" idx="1"/>
          </p:nvPr>
        </p:nvSpPr>
        <p:spPr>
          <a:xfrm>
            <a:off x="144379" y="1852864"/>
            <a:ext cx="8819146" cy="4668252"/>
          </a:xfrm>
          <a:prstGeom prst="rect">
            <a:avLst/>
          </a:prstGeom>
          <a:noFill/>
          <a:ln>
            <a:noFill/>
          </a:ln>
        </p:spPr>
        <p:txBody>
          <a:bodyPr lIns="91425" tIns="91425" rIns="91425" bIns="91425" anchor="t" anchorCtr="0">
            <a:noAutofit/>
          </a:bodyPr>
          <a:lstStyle/>
          <a:p>
            <a:pPr marL="342900" marR="0" lvl="0" indent="-215900" algn="l" rtl="0">
              <a:lnSpc>
                <a:spcPct val="100000"/>
              </a:lnSpc>
              <a:spcBef>
                <a:spcPts val="0"/>
              </a:spcBef>
              <a:spcAft>
                <a:spcPts val="0"/>
              </a:spcAft>
              <a:buClr>
                <a:schemeClr val="accent1"/>
              </a:buClr>
              <a:buSzPct val="90000"/>
              <a:buFont typeface="Noto Sans Symbols"/>
              <a:buChar char="●"/>
            </a:pPr>
            <a:r>
              <a:rPr lang="en-GB" sz="2400" b="1" i="0" u="none" strike="noStrike" cap="none">
                <a:solidFill>
                  <a:schemeClr val="lt1"/>
                </a:solidFill>
                <a:latin typeface="Corbel"/>
                <a:ea typeface="Corbel"/>
                <a:cs typeface="Corbel"/>
                <a:sym typeface="Corbel"/>
              </a:rPr>
              <a:t>Treatment: exposure to news stories and ethnic cues</a:t>
            </a:r>
          </a:p>
          <a:p>
            <a:pPr marL="685800" marR="0" lvl="1" indent="-228600" algn="l" rtl="0">
              <a:lnSpc>
                <a:spcPct val="100000"/>
              </a:lnSpc>
              <a:spcBef>
                <a:spcPts val="600"/>
              </a:spcBef>
              <a:spcAft>
                <a:spcPts val="0"/>
              </a:spcAft>
              <a:buClr>
                <a:schemeClr val="accent2"/>
              </a:buClr>
              <a:buSzPct val="90000"/>
              <a:buFont typeface="Noto Sans Symbols"/>
              <a:buChar char="●"/>
            </a:pPr>
            <a:r>
              <a:rPr lang="en-GB" sz="2200" b="1" i="0" u="none" strike="noStrike" cap="none">
                <a:solidFill>
                  <a:schemeClr val="lt1"/>
                </a:solidFill>
                <a:latin typeface="Corbel"/>
                <a:ea typeface="Corbel"/>
                <a:cs typeface="Corbel"/>
                <a:sym typeface="Corbel"/>
              </a:rPr>
              <a:t>2x2 design that produced four experimental conditions</a:t>
            </a:r>
          </a:p>
          <a:p>
            <a:pPr marL="1035050" marR="0" lvl="2" indent="-234950" algn="l" rtl="0">
              <a:lnSpc>
                <a:spcPct val="100000"/>
              </a:lnSpc>
              <a:spcBef>
                <a:spcPts val="600"/>
              </a:spcBef>
              <a:spcAft>
                <a:spcPts val="0"/>
              </a:spcAft>
              <a:buClr>
                <a:schemeClr val="accent1"/>
              </a:buClr>
              <a:buSzPct val="90000"/>
              <a:buFont typeface="Noto Sans Symbols"/>
              <a:buChar char="●"/>
            </a:pPr>
            <a:r>
              <a:rPr lang="en-GB" sz="2000" b="1" i="0" u="none" strike="noStrike" cap="none">
                <a:solidFill>
                  <a:schemeClr val="lt1"/>
                </a:solidFill>
                <a:latin typeface="Corbel"/>
                <a:ea typeface="Corbel"/>
                <a:cs typeface="Corbel"/>
                <a:sym typeface="Corbel"/>
              </a:rPr>
              <a:t>Manipulate mock New York Times news story to emphasize positive/negative consequences of increasing immigration</a:t>
            </a:r>
          </a:p>
          <a:p>
            <a:pPr marL="1035050" marR="0" lvl="2" indent="-234950" algn="l" rtl="0">
              <a:lnSpc>
                <a:spcPct val="100000"/>
              </a:lnSpc>
              <a:spcBef>
                <a:spcPts val="600"/>
              </a:spcBef>
              <a:spcAft>
                <a:spcPts val="0"/>
              </a:spcAft>
              <a:buClr>
                <a:schemeClr val="accent1"/>
              </a:buClr>
              <a:buSzPct val="90000"/>
              <a:buFont typeface="Noto Sans Symbols"/>
              <a:buChar char="●"/>
            </a:pPr>
            <a:r>
              <a:rPr lang="en-GB" sz="2000" b="1" i="0" u="none" strike="noStrike" cap="none">
                <a:solidFill>
                  <a:schemeClr val="lt1"/>
                </a:solidFill>
                <a:latin typeface="Corbel"/>
                <a:ea typeface="Corbel"/>
                <a:cs typeface="Corbel"/>
                <a:sym typeface="Corbel"/>
              </a:rPr>
              <a:t>Manipulate group cue by altering the picture and name of an immigrant (white European vs. Latino)</a:t>
            </a:r>
          </a:p>
          <a:p>
            <a:pPr marL="1035050" marR="0" lvl="2" indent="-234950" algn="l" rtl="0">
              <a:lnSpc>
                <a:spcPct val="100000"/>
              </a:lnSpc>
              <a:spcBef>
                <a:spcPts val="600"/>
              </a:spcBef>
              <a:spcAft>
                <a:spcPts val="0"/>
              </a:spcAft>
              <a:buClr>
                <a:schemeClr val="accent1"/>
              </a:buClr>
              <a:buSzPct val="90000"/>
              <a:buFont typeface="Noto Sans Symbols"/>
              <a:buChar char="●"/>
            </a:pPr>
            <a:r>
              <a:rPr lang="en-GB" sz="2000" b="1" i="0" u="none" strike="noStrike" cap="none">
                <a:solidFill>
                  <a:schemeClr val="lt1"/>
                </a:solidFill>
                <a:latin typeface="Corbel"/>
                <a:ea typeface="Corbel"/>
                <a:cs typeface="Corbel"/>
                <a:sym typeface="Corbel"/>
              </a:rPr>
              <a:t>Pos/Lat, Pos/Euro, Neg/Lat, Neg/Euro</a:t>
            </a:r>
          </a:p>
          <a:p>
            <a:pPr marL="685800" marR="0" lvl="1" indent="-228600" algn="l" rtl="0">
              <a:lnSpc>
                <a:spcPct val="100000"/>
              </a:lnSpc>
              <a:spcBef>
                <a:spcPts val="600"/>
              </a:spcBef>
              <a:spcAft>
                <a:spcPts val="0"/>
              </a:spcAft>
              <a:buClr>
                <a:schemeClr val="accent2"/>
              </a:buClr>
              <a:buSzPct val="90000"/>
              <a:buFont typeface="Noto Sans Symbols"/>
              <a:buChar char="●"/>
            </a:pPr>
            <a:r>
              <a:rPr lang="en-GB" sz="2200" b="1" i="0" u="none" strike="noStrike" cap="none">
                <a:solidFill>
                  <a:schemeClr val="lt1"/>
                </a:solidFill>
                <a:latin typeface="Corbel"/>
                <a:ea typeface="Corbel"/>
                <a:cs typeface="Corbel"/>
                <a:sym typeface="Corbel"/>
              </a:rPr>
              <a:t>Control group read a mock NYT story about cell phone use and car crashes.</a:t>
            </a:r>
          </a:p>
          <a:p>
            <a:pPr marL="342900" marR="0" lvl="0" indent="-215900" algn="l" rtl="0">
              <a:lnSpc>
                <a:spcPct val="100000"/>
              </a:lnSpc>
              <a:spcBef>
                <a:spcPts val="2000"/>
              </a:spcBef>
              <a:spcAft>
                <a:spcPts val="0"/>
              </a:spcAft>
              <a:buClr>
                <a:schemeClr val="accent1"/>
              </a:buClr>
              <a:buSzPct val="90000"/>
              <a:buFont typeface="Noto Sans Symbols"/>
              <a:buChar char="●"/>
            </a:pPr>
            <a:r>
              <a:rPr lang="en-GB" sz="2400" b="1" i="0" u="none" strike="noStrike" cap="none">
                <a:solidFill>
                  <a:schemeClr val="lt1"/>
                </a:solidFill>
                <a:latin typeface="Corbel"/>
                <a:ea typeface="Corbel"/>
                <a:cs typeface="Corbel"/>
                <a:sym typeface="Corbel"/>
              </a:rPr>
              <a:t>Sample: web-based nationally representative sample of 354 white, non-Latino adults.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Shape 222"/>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lt1"/>
              </a:buClr>
              <a:buSzPct val="25000"/>
              <a:buFont typeface="Corbel"/>
              <a:buNone/>
            </a:pPr>
            <a:r>
              <a:rPr lang="en-GB" sz="3600" b="1" i="0" u="none" strike="noStrike" cap="none">
                <a:solidFill>
                  <a:schemeClr val="lt1"/>
                </a:solidFill>
                <a:latin typeface="Corbel"/>
                <a:ea typeface="Corbel"/>
                <a:cs typeface="Corbel"/>
                <a:sym typeface="Corbel"/>
              </a:rPr>
              <a:t>Opposition to Immigration</a:t>
            </a:r>
          </a:p>
        </p:txBody>
      </p:sp>
      <p:sp>
        <p:nvSpPr>
          <p:cNvPr id="223" name="Shape 223"/>
          <p:cNvSpPr txBox="1">
            <a:spLocks noGrp="1"/>
          </p:cNvSpPr>
          <p:nvPr>
            <p:ph type="body" idx="1"/>
          </p:nvPr>
        </p:nvSpPr>
        <p:spPr>
          <a:xfrm>
            <a:off x="84221" y="1828800"/>
            <a:ext cx="8951494" cy="4788568"/>
          </a:xfrm>
          <a:prstGeom prst="rect">
            <a:avLst/>
          </a:prstGeom>
          <a:noFill/>
          <a:ln>
            <a:noFill/>
          </a:ln>
        </p:spPr>
        <p:txBody>
          <a:bodyPr lIns="91425" tIns="91425" rIns="91425" bIns="91425" anchor="t" anchorCtr="0">
            <a:noAutofit/>
          </a:bodyPr>
          <a:lstStyle/>
          <a:p>
            <a:pPr marL="342900" marR="0" lvl="0" indent="-215900" algn="l" rtl="0">
              <a:lnSpc>
                <a:spcPct val="100000"/>
              </a:lnSpc>
              <a:spcBef>
                <a:spcPts val="0"/>
              </a:spcBef>
              <a:spcAft>
                <a:spcPts val="0"/>
              </a:spcAft>
              <a:buClr>
                <a:schemeClr val="accent1"/>
              </a:buClr>
              <a:buSzPct val="90000"/>
              <a:buFont typeface="Noto Sans Symbols"/>
              <a:buChar char="●"/>
            </a:pPr>
            <a:r>
              <a:rPr lang="en-GB" sz="2800" b="1" i="0" u="none" strike="noStrike" cap="none">
                <a:solidFill>
                  <a:schemeClr val="lt1"/>
                </a:solidFill>
                <a:latin typeface="Corbel"/>
                <a:ea typeface="Corbel"/>
                <a:cs typeface="Corbel"/>
                <a:sym typeface="Corbel"/>
              </a:rPr>
              <a:t>Dependent Variables:</a:t>
            </a:r>
          </a:p>
          <a:p>
            <a:pPr marL="685800" marR="0" lvl="1" indent="-228600" algn="l" rtl="0">
              <a:lnSpc>
                <a:spcPct val="100000"/>
              </a:lnSpc>
              <a:spcBef>
                <a:spcPts val="600"/>
              </a:spcBef>
              <a:spcAft>
                <a:spcPts val="0"/>
              </a:spcAft>
              <a:buClr>
                <a:schemeClr val="accent2"/>
              </a:buClr>
              <a:buSzPct val="106363"/>
              <a:buFont typeface="Noto Sans Symbols"/>
              <a:buChar char="●"/>
            </a:pPr>
            <a:r>
              <a:rPr lang="en-GB" sz="2200" b="1" i="0" u="none" strike="noStrike" cap="none">
                <a:solidFill>
                  <a:schemeClr val="lt1"/>
                </a:solidFill>
                <a:latin typeface="Corbel"/>
                <a:ea typeface="Corbel"/>
                <a:cs typeface="Corbel"/>
                <a:sym typeface="Corbel"/>
              </a:rPr>
              <a:t>Do you think the number of immigrants from foreign countries who are permitted to come to the</a:t>
            </a:r>
            <a:r>
              <a:rPr lang="en-GB" sz="2600" b="1" i="0" u="none" strike="noStrike" cap="none">
                <a:solidFill>
                  <a:schemeClr val="lt1"/>
                </a:solidFill>
                <a:latin typeface="Corbel"/>
                <a:ea typeface="Corbel"/>
                <a:cs typeface="Corbel"/>
                <a:sym typeface="Corbel"/>
              </a:rPr>
              <a:t> </a:t>
            </a:r>
            <a:r>
              <a:rPr lang="en-GB" sz="2200" b="1" i="0" u="none" strike="noStrike" cap="none">
                <a:solidFill>
                  <a:schemeClr val="lt1"/>
                </a:solidFill>
                <a:latin typeface="Corbel"/>
                <a:ea typeface="Corbel"/>
                <a:cs typeface="Corbel"/>
                <a:sym typeface="Corbel"/>
              </a:rPr>
              <a:t>United States to live should be increased a lot, increased a little, left the same as it is now, decreased a little, or decreased a lot?  </a:t>
            </a:r>
          </a:p>
          <a:p>
            <a:pPr marL="468631" marR="0" lvl="1" indent="-11430" algn="l" rtl="0">
              <a:lnSpc>
                <a:spcPct val="100000"/>
              </a:lnSpc>
              <a:spcBef>
                <a:spcPts val="600"/>
              </a:spcBef>
              <a:spcAft>
                <a:spcPts val="0"/>
              </a:spcAft>
              <a:buClr>
                <a:schemeClr val="accent2"/>
              </a:buClr>
              <a:buSzPct val="25000"/>
              <a:buFont typeface="Noto Sans Symbols"/>
              <a:buNone/>
            </a:pPr>
            <a:endParaRPr sz="2600" b="1" i="0" u="none" strike="noStrike" cap="none">
              <a:solidFill>
                <a:schemeClr val="lt1"/>
              </a:solidFill>
              <a:latin typeface="Corbel"/>
              <a:ea typeface="Corbel"/>
              <a:cs typeface="Corbel"/>
              <a:sym typeface="Corbel"/>
            </a:endParaRPr>
          </a:p>
          <a:p>
            <a:pPr marL="685800" marR="0" lvl="1" indent="-228600" algn="l" rtl="0">
              <a:lnSpc>
                <a:spcPct val="100000"/>
              </a:lnSpc>
              <a:spcBef>
                <a:spcPts val="600"/>
              </a:spcBef>
              <a:spcAft>
                <a:spcPts val="0"/>
              </a:spcAft>
              <a:buClr>
                <a:schemeClr val="accent2"/>
              </a:buClr>
              <a:buSzPct val="90000"/>
              <a:buFont typeface="Noto Sans Symbols"/>
              <a:buChar char="●"/>
            </a:pPr>
            <a:r>
              <a:rPr lang="en-GB" sz="2200" b="1" i="0" u="none" strike="noStrike" cap="none">
                <a:solidFill>
                  <a:schemeClr val="lt1"/>
                </a:solidFill>
                <a:latin typeface="Corbel"/>
                <a:ea typeface="Corbel"/>
                <a:cs typeface="Corbel"/>
                <a:sym typeface="Corbel"/>
              </a:rPr>
              <a:t>Do you favor a law making English the official language of the United States, meaning government business would be conducted in English only, or do you oppose such a law?  (Strongly Favor, Favor, Oppose, Strongly Oppose)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Shape 228"/>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lt1"/>
              </a:buClr>
              <a:buSzPct val="25000"/>
              <a:buFont typeface="Corbel"/>
              <a:buNone/>
            </a:pPr>
            <a:r>
              <a:rPr lang="en-GB" sz="3600" b="1" i="0" u="none" strike="noStrike" cap="none">
                <a:solidFill>
                  <a:schemeClr val="lt1"/>
                </a:solidFill>
                <a:latin typeface="Corbel"/>
                <a:ea typeface="Corbel"/>
                <a:cs typeface="Corbel"/>
                <a:sym typeface="Corbel"/>
              </a:rPr>
              <a:t>Opposition to Immigration</a:t>
            </a:r>
          </a:p>
        </p:txBody>
      </p:sp>
      <p:sp>
        <p:nvSpPr>
          <p:cNvPr id="229" name="Shape 229"/>
          <p:cNvSpPr txBox="1"/>
          <p:nvPr/>
        </p:nvSpPr>
        <p:spPr>
          <a:xfrm>
            <a:off x="84221" y="6431219"/>
            <a:ext cx="2935704" cy="307777"/>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Corbel"/>
              <a:buNone/>
            </a:pPr>
            <a:r>
              <a:rPr lang="en-GB" sz="1400" b="0" i="1" u="none" strike="noStrike" cap="none">
                <a:solidFill>
                  <a:schemeClr val="lt1"/>
                </a:solidFill>
                <a:latin typeface="Corbel"/>
                <a:ea typeface="Corbel"/>
                <a:cs typeface="Corbel"/>
                <a:sym typeface="Corbel"/>
              </a:rPr>
              <a:t>Brader, Valentino, Suhay (2008)</a:t>
            </a:r>
          </a:p>
        </p:txBody>
      </p:sp>
      <p:pic>
        <p:nvPicPr>
          <p:cNvPr id="230" name="Shape 230" descr="Screen Clipping"/>
          <p:cNvPicPr preferRelativeResize="0"/>
          <p:nvPr/>
        </p:nvPicPr>
        <p:blipFill rotWithShape="1">
          <a:blip r:embed="rId3">
            <a:alphaModFix/>
          </a:blip>
          <a:srcRect/>
          <a:stretch/>
        </p:blipFill>
        <p:spPr>
          <a:xfrm>
            <a:off x="2586790" y="1770158"/>
            <a:ext cx="4211052" cy="4275441"/>
          </a:xfrm>
          <a:prstGeom prst="rect">
            <a:avLst/>
          </a:prstGeom>
          <a:noFill/>
          <a:ln>
            <a:noFill/>
          </a:ln>
        </p:spPr>
      </p:pic>
      <p:pic>
        <p:nvPicPr>
          <p:cNvPr id="231" name="Shape 231" descr="Screen Clipping"/>
          <p:cNvPicPr preferRelativeResize="0"/>
          <p:nvPr/>
        </p:nvPicPr>
        <p:blipFill rotWithShape="1">
          <a:blip r:embed="rId4">
            <a:alphaModFix/>
          </a:blip>
          <a:srcRect/>
          <a:stretch/>
        </p:blipFill>
        <p:spPr>
          <a:xfrm>
            <a:off x="2964709" y="6187660"/>
            <a:ext cx="3551462" cy="4092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Shape 237"/>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lt1"/>
              </a:buClr>
              <a:buSzPct val="25000"/>
              <a:buFont typeface="Corbel"/>
              <a:buNone/>
            </a:pPr>
            <a:r>
              <a:rPr lang="en-GB" sz="3600" b="1" i="0" u="none" strike="noStrike" cap="none">
                <a:solidFill>
                  <a:schemeClr val="lt1"/>
                </a:solidFill>
                <a:latin typeface="Corbel"/>
                <a:ea typeface="Corbel"/>
                <a:cs typeface="Corbel"/>
                <a:sym typeface="Corbel"/>
              </a:rPr>
              <a:t>Opposition to Immigration</a:t>
            </a:r>
          </a:p>
        </p:txBody>
      </p:sp>
      <p:sp>
        <p:nvSpPr>
          <p:cNvPr id="238" name="Shape 238"/>
          <p:cNvSpPr txBox="1"/>
          <p:nvPr/>
        </p:nvSpPr>
        <p:spPr>
          <a:xfrm>
            <a:off x="0" y="6431219"/>
            <a:ext cx="2935704" cy="307777"/>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Corbel"/>
              <a:buNone/>
            </a:pPr>
            <a:r>
              <a:rPr lang="en-GB" sz="1400" b="0" i="1" u="none" strike="noStrike" cap="none">
                <a:solidFill>
                  <a:schemeClr val="lt1"/>
                </a:solidFill>
                <a:latin typeface="Corbel"/>
                <a:ea typeface="Corbel"/>
                <a:cs typeface="Corbel"/>
                <a:sym typeface="Corbel"/>
              </a:rPr>
              <a:t>Brader, Valentino, Suhay (2008)</a:t>
            </a:r>
          </a:p>
        </p:txBody>
      </p:sp>
      <p:pic>
        <p:nvPicPr>
          <p:cNvPr id="239" name="Shape 239" descr="Screen Clipping"/>
          <p:cNvPicPr preferRelativeResize="0"/>
          <p:nvPr/>
        </p:nvPicPr>
        <p:blipFill rotWithShape="1">
          <a:blip r:embed="rId3">
            <a:alphaModFix/>
          </a:blip>
          <a:srcRect/>
          <a:stretch/>
        </p:blipFill>
        <p:spPr>
          <a:xfrm>
            <a:off x="2519540" y="1799563"/>
            <a:ext cx="4338127" cy="837423"/>
          </a:xfrm>
          <a:prstGeom prst="rect">
            <a:avLst/>
          </a:prstGeom>
          <a:noFill/>
          <a:ln>
            <a:noFill/>
          </a:ln>
        </p:spPr>
      </p:pic>
      <p:pic>
        <p:nvPicPr>
          <p:cNvPr id="240" name="Shape 240" descr="Screen Clipping"/>
          <p:cNvPicPr preferRelativeResize="0"/>
          <p:nvPr/>
        </p:nvPicPr>
        <p:blipFill rotWithShape="1">
          <a:blip r:embed="rId4">
            <a:alphaModFix/>
          </a:blip>
          <a:srcRect/>
          <a:stretch/>
        </p:blipFill>
        <p:spPr>
          <a:xfrm>
            <a:off x="2519540" y="2544692"/>
            <a:ext cx="4338127" cy="38865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Shape 245"/>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lt1"/>
              </a:buClr>
              <a:buSzPct val="25000"/>
              <a:buFont typeface="Corbel"/>
              <a:buNone/>
            </a:pPr>
            <a:r>
              <a:rPr lang="en-GB" sz="3600" b="1" i="0" u="none" strike="noStrike" cap="none">
                <a:solidFill>
                  <a:schemeClr val="lt1"/>
                </a:solidFill>
                <a:latin typeface="Corbel"/>
                <a:ea typeface="Corbel"/>
                <a:cs typeface="Corbel"/>
                <a:sym typeface="Corbel"/>
              </a:rPr>
              <a:t>Opposition to Immigration</a:t>
            </a:r>
          </a:p>
        </p:txBody>
      </p:sp>
      <p:sp>
        <p:nvSpPr>
          <p:cNvPr id="246" name="Shape 246"/>
          <p:cNvSpPr txBox="1">
            <a:spLocks noGrp="1"/>
          </p:cNvSpPr>
          <p:nvPr>
            <p:ph type="body" idx="1"/>
          </p:nvPr>
        </p:nvSpPr>
        <p:spPr>
          <a:xfrm>
            <a:off x="144379" y="1794509"/>
            <a:ext cx="8828171" cy="4870984"/>
          </a:xfrm>
          <a:prstGeom prst="rect">
            <a:avLst/>
          </a:prstGeom>
          <a:noFill/>
          <a:ln>
            <a:noFill/>
          </a:ln>
        </p:spPr>
        <p:txBody>
          <a:bodyPr lIns="91425" tIns="91425" rIns="91425" bIns="91425" anchor="t" anchorCtr="0">
            <a:noAutofit/>
          </a:bodyPr>
          <a:lstStyle/>
          <a:p>
            <a:pPr marL="342900" marR="0" lvl="0" indent="-215900" algn="l" rtl="0">
              <a:lnSpc>
                <a:spcPct val="100000"/>
              </a:lnSpc>
              <a:spcBef>
                <a:spcPts val="0"/>
              </a:spcBef>
              <a:spcAft>
                <a:spcPts val="0"/>
              </a:spcAft>
              <a:buClr>
                <a:schemeClr val="accent1"/>
              </a:buClr>
              <a:buSzPct val="90000"/>
              <a:buFont typeface="Noto Sans Symbols"/>
              <a:buChar char="●"/>
            </a:pPr>
            <a:r>
              <a:rPr lang="en-GB" sz="2800" b="1" i="0" u="none" strike="noStrike" cap="none">
                <a:solidFill>
                  <a:schemeClr val="lt1"/>
                </a:solidFill>
                <a:latin typeface="Corbel"/>
                <a:ea typeface="Corbel"/>
                <a:cs typeface="Corbel"/>
                <a:sym typeface="Corbel"/>
              </a:rPr>
              <a:t>Implications</a:t>
            </a:r>
          </a:p>
          <a:p>
            <a:pPr marL="685800" marR="0" lvl="1" indent="-228600" algn="l" rtl="0">
              <a:lnSpc>
                <a:spcPct val="100000"/>
              </a:lnSpc>
              <a:spcBef>
                <a:spcPts val="600"/>
              </a:spcBef>
              <a:spcAft>
                <a:spcPts val="0"/>
              </a:spcAft>
              <a:buClr>
                <a:schemeClr val="accent2"/>
              </a:buClr>
              <a:buSzPct val="90000"/>
              <a:buFont typeface="Noto Sans Symbols"/>
              <a:buChar char="●"/>
            </a:pPr>
            <a:r>
              <a:rPr lang="en-GB" sz="2200" b="1" i="0" u="none" strike="noStrike" cap="none">
                <a:solidFill>
                  <a:schemeClr val="lt1"/>
                </a:solidFill>
                <a:latin typeface="Corbel"/>
                <a:ea typeface="Corbel"/>
                <a:cs typeface="Corbel"/>
                <a:sym typeface="Corbel"/>
              </a:rPr>
              <a:t>Follow-up questions indicate that specific group cues (in this case, Latinos), trigger emotions of anxiety that lead to less support for immigration overall.</a:t>
            </a:r>
          </a:p>
          <a:p>
            <a:pPr marL="342900" marR="0" lvl="0" indent="-215900" algn="l" rtl="0">
              <a:lnSpc>
                <a:spcPct val="100000"/>
              </a:lnSpc>
              <a:spcBef>
                <a:spcPts val="2000"/>
              </a:spcBef>
              <a:spcAft>
                <a:spcPts val="0"/>
              </a:spcAft>
              <a:buClr>
                <a:schemeClr val="accent1"/>
              </a:buClr>
              <a:buSzPct val="90000"/>
              <a:buFont typeface="Noto Sans Symbols"/>
              <a:buChar char="●"/>
            </a:pPr>
            <a:r>
              <a:rPr lang="en-GB" sz="2800" b="1" i="0" u="none" strike="noStrike" cap="none">
                <a:solidFill>
                  <a:schemeClr val="lt1"/>
                </a:solidFill>
                <a:latin typeface="Corbel"/>
                <a:ea typeface="Corbel"/>
                <a:cs typeface="Corbel"/>
                <a:sym typeface="Corbel"/>
              </a:rPr>
              <a:t>Limitations</a:t>
            </a:r>
          </a:p>
          <a:p>
            <a:pPr marL="685800" marR="0" lvl="1" indent="-342899" algn="l" rtl="0">
              <a:lnSpc>
                <a:spcPct val="100000"/>
              </a:lnSpc>
              <a:spcBef>
                <a:spcPts val="0"/>
              </a:spcBef>
              <a:spcAft>
                <a:spcPts val="0"/>
              </a:spcAft>
              <a:buClr>
                <a:schemeClr val="accent1"/>
              </a:buClr>
              <a:buSzPct val="90000"/>
              <a:buFont typeface="Noto Sans Symbols"/>
              <a:buChar char="●"/>
            </a:pPr>
            <a:r>
              <a:rPr lang="en-GB" sz="2200" b="1" i="0" u="none" strike="noStrike" cap="none">
                <a:solidFill>
                  <a:schemeClr val="lt1"/>
                </a:solidFill>
                <a:latin typeface="Corbel"/>
                <a:ea typeface="Corbel"/>
                <a:cs typeface="Corbel"/>
                <a:sym typeface="Corbel"/>
              </a:rPr>
              <a:t>External validity (i.e., artificiality of the experimental setting)</a:t>
            </a:r>
          </a:p>
          <a:p>
            <a:pPr marL="685800" marR="0" lvl="1" indent="-342899" algn="l" rtl="0">
              <a:lnSpc>
                <a:spcPct val="100000"/>
              </a:lnSpc>
              <a:spcBef>
                <a:spcPts val="0"/>
              </a:spcBef>
              <a:spcAft>
                <a:spcPts val="0"/>
              </a:spcAft>
              <a:buClr>
                <a:schemeClr val="accent1"/>
              </a:buClr>
              <a:buSzPct val="90000"/>
              <a:buFont typeface="Noto Sans Symbols"/>
              <a:buChar char="●"/>
            </a:pPr>
            <a:r>
              <a:rPr lang="en-GB" sz="2200" b="1" i="0" u="none" strike="noStrike" cap="none">
                <a:solidFill>
                  <a:schemeClr val="lt1"/>
                </a:solidFill>
                <a:latin typeface="Corbel"/>
                <a:ea typeface="Corbel"/>
                <a:cs typeface="Corbel"/>
                <a:sym typeface="Corbel"/>
              </a:rPr>
              <a:t>Internal validity (i.e., temporary vs. lasting effects)</a:t>
            </a:r>
          </a:p>
          <a:p>
            <a:pPr marL="685800" marR="0" lvl="1" indent="-342899" algn="l" rtl="0">
              <a:lnSpc>
                <a:spcPct val="100000"/>
              </a:lnSpc>
              <a:spcBef>
                <a:spcPts val="0"/>
              </a:spcBef>
              <a:spcAft>
                <a:spcPts val="0"/>
              </a:spcAft>
              <a:buClr>
                <a:schemeClr val="accent1"/>
              </a:buClr>
              <a:buSzPct val="90000"/>
              <a:buFont typeface="Noto Sans Symbols"/>
              <a:buChar char="●"/>
            </a:pPr>
            <a:r>
              <a:rPr lang="en-GB" sz="2200" b="1" i="0" u="none" strike="noStrike" cap="none">
                <a:solidFill>
                  <a:schemeClr val="lt1"/>
                </a:solidFill>
                <a:latin typeface="Corbel"/>
                <a:ea typeface="Corbel"/>
                <a:cs typeface="Corbel"/>
                <a:sym typeface="Corbel"/>
              </a:rPr>
              <a:t>Mediating factors</a:t>
            </a:r>
          </a:p>
          <a:p>
            <a:pPr marL="685800" marR="0" lvl="1" indent="-342899" algn="l" rtl="0">
              <a:lnSpc>
                <a:spcPct val="100000"/>
              </a:lnSpc>
              <a:spcBef>
                <a:spcPts val="0"/>
              </a:spcBef>
              <a:spcAft>
                <a:spcPts val="0"/>
              </a:spcAft>
              <a:buClr>
                <a:schemeClr val="accent1"/>
              </a:buClr>
              <a:buSzPct val="90000"/>
              <a:buFont typeface="Noto Sans Symbols"/>
              <a:buChar char="●"/>
            </a:pPr>
            <a:r>
              <a:rPr lang="en-GB" sz="2200" b="1" i="0" u="none" strike="noStrike" cap="none">
                <a:solidFill>
                  <a:schemeClr val="lt1"/>
                </a:solidFill>
                <a:latin typeface="Corbel"/>
                <a:ea typeface="Corbel"/>
                <a:cs typeface="Corbel"/>
                <a:sym typeface="Corbel"/>
              </a:rPr>
              <a:t>Statistical power (i.e., small cell sizes)</a:t>
            </a:r>
          </a:p>
          <a:p>
            <a:pPr marL="685800" marR="0" lvl="1" indent="-342899" algn="l" rtl="0">
              <a:lnSpc>
                <a:spcPct val="100000"/>
              </a:lnSpc>
              <a:spcBef>
                <a:spcPts val="0"/>
              </a:spcBef>
              <a:spcAft>
                <a:spcPts val="0"/>
              </a:spcAft>
              <a:buClr>
                <a:schemeClr val="accent1"/>
              </a:buClr>
              <a:buSzPct val="90000"/>
              <a:buFont typeface="Noto Sans Symbols"/>
              <a:buChar char="●"/>
            </a:pPr>
            <a:r>
              <a:rPr lang="en-GB" sz="2200" b="1" i="0" u="none" strike="noStrike" cap="none">
                <a:solidFill>
                  <a:schemeClr val="lt1"/>
                </a:solidFill>
                <a:latin typeface="Corbel"/>
                <a:ea typeface="Corbel"/>
                <a:cs typeface="Corbel"/>
                <a:sym typeface="Corbel"/>
              </a:rPr>
              <a:t>Generalizability (i.e., culturally context specific)</a:t>
            </a:r>
          </a:p>
          <a:p>
            <a:pPr marL="685800" marR="0" lvl="1" indent="-342899" algn="l" rtl="0">
              <a:lnSpc>
                <a:spcPct val="100000"/>
              </a:lnSpc>
              <a:spcBef>
                <a:spcPts val="0"/>
              </a:spcBef>
              <a:spcAft>
                <a:spcPts val="0"/>
              </a:spcAft>
              <a:buClr>
                <a:schemeClr val="accent1"/>
              </a:buClr>
              <a:buSzPct val="90000"/>
              <a:buFont typeface="Noto Sans Symbols"/>
              <a:buChar char="●"/>
            </a:pPr>
            <a:r>
              <a:rPr lang="en-GB" sz="2200" b="1" i="0" u="none" strike="noStrike" cap="none">
                <a:solidFill>
                  <a:schemeClr val="lt1"/>
                </a:solidFill>
                <a:latin typeface="Corbel"/>
                <a:ea typeface="Corbel"/>
                <a:cs typeface="Corbel"/>
                <a:sym typeface="Corbel"/>
              </a:rPr>
              <a:t>Other</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Shape 252"/>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lt1"/>
              </a:buClr>
              <a:buSzPct val="25000"/>
              <a:buFont typeface="Corbel"/>
              <a:buNone/>
            </a:pPr>
            <a:r>
              <a:rPr lang="en-GB" sz="3600" b="1" i="0" u="none" strike="noStrike" cap="none">
                <a:solidFill>
                  <a:schemeClr val="lt1"/>
                </a:solidFill>
                <a:latin typeface="Corbel"/>
                <a:ea typeface="Corbel"/>
                <a:cs typeface="Corbel"/>
                <a:sym typeface="Corbel"/>
              </a:rPr>
              <a:t>Clicker Question 7</a:t>
            </a:r>
          </a:p>
        </p:txBody>
      </p:sp>
      <p:sp>
        <p:nvSpPr>
          <p:cNvPr id="253" name="Shape 253"/>
          <p:cNvSpPr txBox="1">
            <a:spLocks noGrp="1"/>
          </p:cNvSpPr>
          <p:nvPr>
            <p:ph type="body" idx="1"/>
          </p:nvPr>
        </p:nvSpPr>
        <p:spPr>
          <a:xfrm>
            <a:off x="81213" y="1852863"/>
            <a:ext cx="8981574" cy="4896852"/>
          </a:xfrm>
          <a:prstGeom prst="rect">
            <a:avLst/>
          </a:prstGeom>
          <a:noFill/>
          <a:ln>
            <a:noFill/>
          </a:ln>
        </p:spPr>
        <p:txBody>
          <a:bodyPr lIns="91425" tIns="91425" rIns="91425" bIns="91425" anchor="t" anchorCtr="0">
            <a:noAutofit/>
          </a:bodyPr>
          <a:lstStyle/>
          <a:p>
            <a:pPr marL="137160" marR="0" lvl="0" indent="-10160" algn="l" rtl="0">
              <a:lnSpc>
                <a:spcPct val="100000"/>
              </a:lnSpc>
              <a:spcBef>
                <a:spcPts val="0"/>
              </a:spcBef>
              <a:spcAft>
                <a:spcPts val="0"/>
              </a:spcAft>
              <a:buClr>
                <a:schemeClr val="accent1"/>
              </a:buClr>
              <a:buSzPct val="25000"/>
              <a:buFont typeface="Noto Sans Symbols"/>
              <a:buNone/>
            </a:pPr>
            <a:r>
              <a:rPr lang="en-GB" sz="2800" b="1" i="0" u="none" strike="noStrike" cap="none" dirty="0">
                <a:solidFill>
                  <a:schemeClr val="lt1"/>
                </a:solidFill>
                <a:latin typeface="Corbel"/>
                <a:ea typeface="Corbel"/>
                <a:cs typeface="Corbel"/>
                <a:sym typeface="Corbel"/>
              </a:rPr>
              <a:t>Indicate which you believe is the most important limitation of the </a:t>
            </a:r>
            <a:r>
              <a:rPr lang="en-GB" sz="2800" b="1" i="0" u="none" strike="noStrike" cap="none" dirty="0" err="1">
                <a:solidFill>
                  <a:srgbClr val="FFD477"/>
                </a:solidFill>
                <a:latin typeface="Corbel"/>
                <a:ea typeface="Corbel"/>
                <a:cs typeface="Corbel"/>
                <a:sym typeface="Corbel"/>
              </a:rPr>
              <a:t>Brader</a:t>
            </a:r>
            <a:r>
              <a:rPr lang="en-GB" sz="2800" b="1" i="0" u="none" strike="noStrike" cap="none" dirty="0">
                <a:solidFill>
                  <a:srgbClr val="FFD477"/>
                </a:solidFill>
                <a:latin typeface="Corbel"/>
                <a:ea typeface="Corbel"/>
                <a:cs typeface="Corbel"/>
                <a:sym typeface="Corbel"/>
              </a:rPr>
              <a:t> et al. </a:t>
            </a:r>
            <a:r>
              <a:rPr lang="en-GB" sz="2800" b="1" i="0" u="none" strike="noStrike" cap="none" dirty="0">
                <a:solidFill>
                  <a:schemeClr val="lt1"/>
                </a:solidFill>
                <a:latin typeface="Corbel"/>
                <a:ea typeface="Corbel"/>
                <a:cs typeface="Corbel"/>
                <a:sym typeface="Corbel"/>
              </a:rPr>
              <a:t>study:</a:t>
            </a:r>
          </a:p>
          <a:p>
            <a:pPr marL="342900" marR="0" lvl="1" indent="0" algn="l" rtl="0">
              <a:lnSpc>
                <a:spcPct val="100000"/>
              </a:lnSpc>
              <a:spcBef>
                <a:spcPts val="0"/>
              </a:spcBef>
              <a:spcAft>
                <a:spcPts val="0"/>
              </a:spcAft>
              <a:buClr>
                <a:schemeClr val="accent1"/>
              </a:buClr>
              <a:buSzPct val="25000"/>
              <a:buFont typeface="Noto Sans Symbols"/>
              <a:buNone/>
            </a:pPr>
            <a:endParaRPr sz="2400" b="1" i="0" u="none" strike="noStrike" cap="none" dirty="0">
              <a:solidFill>
                <a:schemeClr val="lt1"/>
              </a:solidFill>
              <a:latin typeface="Corbel"/>
              <a:ea typeface="Corbel"/>
              <a:cs typeface="Corbel"/>
              <a:sym typeface="Corbel"/>
            </a:endParaRPr>
          </a:p>
          <a:p>
            <a:pPr marL="800100" marR="0" lvl="1" indent="-457200" algn="l" rtl="0">
              <a:lnSpc>
                <a:spcPct val="100000"/>
              </a:lnSpc>
              <a:spcBef>
                <a:spcPts val="0"/>
              </a:spcBef>
              <a:spcAft>
                <a:spcPts val="0"/>
              </a:spcAft>
              <a:buClr>
                <a:schemeClr val="accent1"/>
              </a:buClr>
              <a:buSzPct val="90000"/>
              <a:buFont typeface="Noto Sans Symbols"/>
              <a:buAutoNum type="alphaLcParenR"/>
            </a:pPr>
            <a:r>
              <a:rPr lang="en-GB" sz="2800" b="1" i="0" u="none" strike="noStrike" cap="none" dirty="0">
                <a:solidFill>
                  <a:schemeClr val="lt1"/>
                </a:solidFill>
                <a:latin typeface="Corbel"/>
                <a:ea typeface="Corbel"/>
                <a:cs typeface="Corbel"/>
                <a:sym typeface="Corbel"/>
              </a:rPr>
              <a:t>External validity (i.e., artificiality of the experimental setting)</a:t>
            </a:r>
          </a:p>
          <a:p>
            <a:pPr marL="800100" marR="0" lvl="1" indent="-457200" algn="l" rtl="0">
              <a:lnSpc>
                <a:spcPct val="100000"/>
              </a:lnSpc>
              <a:spcBef>
                <a:spcPts val="0"/>
              </a:spcBef>
              <a:spcAft>
                <a:spcPts val="0"/>
              </a:spcAft>
              <a:buClr>
                <a:schemeClr val="accent1"/>
              </a:buClr>
              <a:buSzPct val="90000"/>
              <a:buFont typeface="Noto Sans Symbols"/>
              <a:buAutoNum type="alphaLcParenR"/>
            </a:pPr>
            <a:r>
              <a:rPr lang="en-GB" sz="2800" b="1" i="0" u="none" strike="noStrike" cap="none" dirty="0">
                <a:solidFill>
                  <a:schemeClr val="lt1"/>
                </a:solidFill>
                <a:latin typeface="Corbel"/>
                <a:ea typeface="Corbel"/>
                <a:cs typeface="Corbel"/>
                <a:sym typeface="Corbel"/>
              </a:rPr>
              <a:t>Internal validity (i.e., temporary vs. lasting effects)</a:t>
            </a:r>
          </a:p>
          <a:p>
            <a:pPr marL="800100" marR="0" lvl="1" indent="-457200" algn="l" rtl="0">
              <a:lnSpc>
                <a:spcPct val="100000"/>
              </a:lnSpc>
              <a:spcBef>
                <a:spcPts val="0"/>
              </a:spcBef>
              <a:spcAft>
                <a:spcPts val="0"/>
              </a:spcAft>
              <a:buClr>
                <a:schemeClr val="accent1"/>
              </a:buClr>
              <a:buSzPct val="90000"/>
              <a:buFont typeface="Noto Sans Symbols"/>
              <a:buAutoNum type="alphaLcParenR"/>
            </a:pPr>
            <a:r>
              <a:rPr lang="en-GB" sz="2800" b="1" i="0" u="none" strike="noStrike" cap="none" dirty="0" smtClean="0">
                <a:solidFill>
                  <a:schemeClr val="lt1"/>
                </a:solidFill>
                <a:latin typeface="Corbel"/>
                <a:ea typeface="Corbel"/>
                <a:cs typeface="Corbel"/>
                <a:sym typeface="Corbel"/>
              </a:rPr>
              <a:t>Statistical power (i.e., small cell sizes)</a:t>
            </a:r>
          </a:p>
          <a:p>
            <a:pPr marL="800100" marR="0" lvl="1" indent="-457200" algn="l" rtl="0">
              <a:lnSpc>
                <a:spcPct val="100000"/>
              </a:lnSpc>
              <a:spcBef>
                <a:spcPts val="0"/>
              </a:spcBef>
              <a:spcAft>
                <a:spcPts val="0"/>
              </a:spcAft>
              <a:buClr>
                <a:schemeClr val="accent1"/>
              </a:buClr>
              <a:buSzPct val="90000"/>
              <a:buFont typeface="Noto Sans Symbols"/>
              <a:buAutoNum type="alphaLcParenR"/>
            </a:pPr>
            <a:r>
              <a:rPr lang="en-GB" sz="2800" b="1" i="0" u="none" strike="noStrike" cap="none" dirty="0" smtClean="0">
                <a:solidFill>
                  <a:schemeClr val="lt1"/>
                </a:solidFill>
                <a:latin typeface="Corbel"/>
                <a:ea typeface="Corbel"/>
                <a:cs typeface="Corbel"/>
                <a:sym typeface="Corbel"/>
              </a:rPr>
              <a:t>Generalizability </a:t>
            </a:r>
            <a:r>
              <a:rPr lang="en-GB" sz="2800" b="1" i="0" u="none" strike="noStrike" cap="none" dirty="0">
                <a:solidFill>
                  <a:schemeClr val="lt1"/>
                </a:solidFill>
                <a:latin typeface="Corbel"/>
                <a:ea typeface="Corbel"/>
                <a:cs typeface="Corbel"/>
                <a:sym typeface="Corbel"/>
              </a:rPr>
              <a:t>(i.e., culturally context specific</a:t>
            </a:r>
            <a:r>
              <a:rPr lang="en-GB" sz="2800" b="1" i="0" u="none" strike="noStrike" cap="none" dirty="0" smtClean="0">
                <a:solidFill>
                  <a:schemeClr val="lt1"/>
                </a:solidFill>
                <a:latin typeface="Corbel"/>
                <a:ea typeface="Corbel"/>
                <a:cs typeface="Corbel"/>
                <a:sym typeface="Corbel"/>
              </a:rPr>
              <a:t>)</a:t>
            </a:r>
          </a:p>
          <a:p>
            <a:pPr marL="800100" marR="0" lvl="1" indent="-457200" algn="l" rtl="0">
              <a:lnSpc>
                <a:spcPct val="100000"/>
              </a:lnSpc>
              <a:spcBef>
                <a:spcPts val="0"/>
              </a:spcBef>
              <a:spcAft>
                <a:spcPts val="0"/>
              </a:spcAft>
              <a:buClr>
                <a:schemeClr val="accent1"/>
              </a:buClr>
              <a:buSzPct val="90000"/>
              <a:buFont typeface="Noto Sans Symbols"/>
              <a:buAutoNum type="alphaLcParenR"/>
            </a:pPr>
            <a:r>
              <a:rPr lang="en-GB" sz="2800" dirty="0" smtClean="0"/>
              <a:t>Other</a:t>
            </a:r>
            <a:endParaRPr lang="en-GB" sz="2800" b="1" i="0" u="none" strike="noStrike" cap="none" dirty="0">
              <a:solidFill>
                <a:schemeClr val="lt1"/>
              </a:solidFill>
              <a:latin typeface="Corbel"/>
              <a:ea typeface="Corbel"/>
              <a:cs typeface="Corbel"/>
              <a:sym typeface="Corbel"/>
            </a:endParaRPr>
          </a:p>
          <a:p>
            <a:pPr marL="0" marR="0" lvl="0" indent="0" algn="l" rtl="0">
              <a:lnSpc>
                <a:spcPct val="100000"/>
              </a:lnSpc>
              <a:spcBef>
                <a:spcPts val="0"/>
              </a:spcBef>
              <a:spcAft>
                <a:spcPts val="0"/>
              </a:spcAft>
              <a:buNone/>
            </a:pPr>
            <a:endParaRPr dirty="0"/>
          </a:p>
          <a:p>
            <a:pPr marL="137160" marR="0" lvl="0" indent="-10160" algn="l" rtl="0">
              <a:lnSpc>
                <a:spcPct val="100000"/>
              </a:lnSpc>
              <a:spcBef>
                <a:spcPts val="2000"/>
              </a:spcBef>
              <a:spcAft>
                <a:spcPts val="0"/>
              </a:spcAft>
              <a:buClr>
                <a:schemeClr val="accent1"/>
              </a:buClr>
              <a:buSzPct val="25000"/>
              <a:buFont typeface="Noto Sans Symbols"/>
              <a:buNone/>
            </a:pPr>
            <a:endParaRPr sz="2400" b="1" i="0" u="none" strike="noStrike" cap="none" dirty="0">
              <a:solidFill>
                <a:schemeClr val="lt1"/>
              </a:solidFill>
              <a:latin typeface="Corbel"/>
              <a:ea typeface="Corbel"/>
              <a:cs typeface="Corbel"/>
              <a:sym typeface="Corbe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Shape 259"/>
          <p:cNvSpPr txBox="1">
            <a:spLocks noGrp="1"/>
          </p:cNvSpPr>
          <p:nvPr>
            <p:ph type="body" idx="1"/>
          </p:nvPr>
        </p:nvSpPr>
        <p:spPr>
          <a:xfrm>
            <a:off x="228600" y="2057400"/>
            <a:ext cx="8839199" cy="4571999"/>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accent1"/>
              </a:buClr>
              <a:buSzPct val="90000"/>
              <a:buFont typeface="Noto Sans Symbols"/>
              <a:buChar char="●"/>
            </a:pPr>
            <a:r>
              <a:rPr lang="en-GB" sz="2800" b="1" i="0" u="none" strike="noStrike" cap="none">
                <a:solidFill>
                  <a:schemeClr val="lt1"/>
                </a:solidFill>
                <a:latin typeface="Corbel"/>
                <a:ea typeface="Corbel"/>
                <a:cs typeface="Corbel"/>
                <a:sym typeface="Corbel"/>
              </a:rPr>
              <a:t>Priming refers to increasing the salience of a category or criterion in people’s evaluations.</a:t>
            </a:r>
          </a:p>
          <a:p>
            <a:pPr marL="342900" marR="0" lvl="0" indent="-342900" algn="l" rtl="0">
              <a:lnSpc>
                <a:spcPct val="100000"/>
              </a:lnSpc>
              <a:spcBef>
                <a:spcPts val="0"/>
              </a:spcBef>
              <a:spcAft>
                <a:spcPts val="0"/>
              </a:spcAft>
              <a:buClr>
                <a:schemeClr val="accent1"/>
              </a:buClr>
              <a:buSzPct val="25000"/>
              <a:buFont typeface="Noto Sans Symbols"/>
              <a:buNone/>
            </a:pPr>
            <a:endParaRPr sz="2800" b="1" i="0" u="none" strike="noStrike" cap="none">
              <a:solidFill>
                <a:schemeClr val="lt1"/>
              </a:solidFill>
              <a:latin typeface="Corbel"/>
              <a:ea typeface="Corbel"/>
              <a:cs typeface="Corbel"/>
              <a:sym typeface="Corbel"/>
            </a:endParaRPr>
          </a:p>
          <a:p>
            <a:pPr marL="342900" marR="0" lvl="0" indent="-342900" algn="l" rtl="0">
              <a:lnSpc>
                <a:spcPct val="100000"/>
              </a:lnSpc>
              <a:spcBef>
                <a:spcPts val="0"/>
              </a:spcBef>
              <a:spcAft>
                <a:spcPts val="0"/>
              </a:spcAft>
              <a:buClr>
                <a:schemeClr val="accent1"/>
              </a:buClr>
              <a:buSzPct val="90000"/>
              <a:buFont typeface="Noto Sans Symbols"/>
              <a:buChar char="●"/>
            </a:pPr>
            <a:r>
              <a:rPr lang="en-GB" sz="2800" b="1" i="0" u="none" strike="noStrike" cap="none">
                <a:solidFill>
                  <a:schemeClr val="lt1"/>
                </a:solidFill>
                <a:latin typeface="Corbel"/>
                <a:ea typeface="Corbel"/>
                <a:cs typeface="Corbel"/>
                <a:sym typeface="Corbel"/>
              </a:rPr>
              <a:t>In priming experiments, researcher provides information before the experiment to trigger concepts that the respondent then uses to make judgements or evaluations.</a:t>
            </a:r>
          </a:p>
          <a:p>
            <a:pPr marL="342900" marR="0" lvl="0" indent="-342900" algn="l" rtl="0">
              <a:lnSpc>
                <a:spcPct val="100000"/>
              </a:lnSpc>
              <a:spcBef>
                <a:spcPts val="0"/>
              </a:spcBef>
              <a:spcAft>
                <a:spcPts val="0"/>
              </a:spcAft>
              <a:buClr>
                <a:schemeClr val="accent1"/>
              </a:buClr>
              <a:buSzPct val="25000"/>
              <a:buFont typeface="Noto Sans Symbols"/>
              <a:buNone/>
            </a:pPr>
            <a:endParaRPr sz="2800" b="1" i="0" u="none" strike="noStrike" cap="none">
              <a:solidFill>
                <a:schemeClr val="lt1"/>
              </a:solidFill>
              <a:latin typeface="Corbel"/>
              <a:ea typeface="Corbel"/>
              <a:cs typeface="Corbel"/>
              <a:sym typeface="Corbel"/>
            </a:endParaRPr>
          </a:p>
          <a:p>
            <a:pPr marL="342900" marR="0" lvl="0" indent="-342900" algn="l" rtl="0">
              <a:lnSpc>
                <a:spcPct val="100000"/>
              </a:lnSpc>
              <a:spcBef>
                <a:spcPts val="0"/>
              </a:spcBef>
              <a:spcAft>
                <a:spcPts val="0"/>
              </a:spcAft>
              <a:buClr>
                <a:schemeClr val="accent1"/>
              </a:buClr>
              <a:buSzPct val="90000"/>
              <a:buFont typeface="Noto Sans Symbols"/>
              <a:buChar char="●"/>
            </a:pPr>
            <a:r>
              <a:rPr lang="en-GB" sz="2800" b="1" i="0" u="none" strike="noStrike" cap="none">
                <a:solidFill>
                  <a:schemeClr val="lt1"/>
                </a:solidFill>
                <a:latin typeface="Corbel"/>
                <a:ea typeface="Corbel"/>
                <a:cs typeface="Corbel"/>
                <a:sym typeface="Corbel"/>
              </a:rPr>
              <a:t>Related to framing, more indirect.  </a:t>
            </a:r>
          </a:p>
          <a:p>
            <a:pPr marL="342900" marR="0" lvl="0" indent="-342900" algn="l" rtl="0">
              <a:lnSpc>
                <a:spcPct val="100000"/>
              </a:lnSpc>
              <a:spcBef>
                <a:spcPts val="2000"/>
              </a:spcBef>
              <a:spcAft>
                <a:spcPts val="0"/>
              </a:spcAft>
              <a:buClr>
                <a:schemeClr val="accent1"/>
              </a:buClr>
              <a:buSzPct val="25000"/>
              <a:buFont typeface="Noto Sans Symbols"/>
              <a:buNone/>
            </a:pPr>
            <a:endParaRPr sz="2400" b="1" i="0" u="none" strike="noStrike" cap="none">
              <a:solidFill>
                <a:schemeClr val="lt1"/>
              </a:solidFill>
              <a:latin typeface="Corbel"/>
              <a:ea typeface="Corbel"/>
              <a:cs typeface="Corbel"/>
              <a:sym typeface="Corbel"/>
            </a:endParaRPr>
          </a:p>
        </p:txBody>
      </p:sp>
      <p:sp>
        <p:nvSpPr>
          <p:cNvPr id="260" name="Shape 26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lt1"/>
              </a:buClr>
              <a:buSzPct val="25000"/>
              <a:buFont typeface="Corbel"/>
              <a:buNone/>
            </a:pPr>
            <a:r>
              <a:rPr lang="en-GB" sz="3600" b="1" i="0" u="none" strike="noStrike" cap="none">
                <a:solidFill>
                  <a:schemeClr val="lt1"/>
                </a:solidFill>
                <a:latin typeface="Corbel"/>
                <a:ea typeface="Corbel"/>
                <a:cs typeface="Corbel"/>
                <a:sym typeface="Corbel"/>
              </a:rPr>
              <a:t>Priming Experiments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Shape 266"/>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orbel"/>
              <a:buNone/>
            </a:pPr>
            <a:r>
              <a:rPr lang="en-GB" sz="3600" b="1" i="0" u="none" strike="noStrike" cap="none">
                <a:solidFill>
                  <a:schemeClr val="lt1"/>
                </a:solidFill>
                <a:latin typeface="Corbel"/>
                <a:ea typeface="Corbel"/>
                <a:cs typeface="Corbel"/>
                <a:sym typeface="Corbel"/>
              </a:rPr>
              <a:t>Clicker Question 8</a:t>
            </a:r>
          </a:p>
        </p:txBody>
      </p:sp>
      <p:sp>
        <p:nvSpPr>
          <p:cNvPr id="267" name="Shape 267"/>
          <p:cNvSpPr txBox="1">
            <a:spLocks noGrp="1"/>
          </p:cNvSpPr>
          <p:nvPr>
            <p:ph type="body" idx="1"/>
          </p:nvPr>
        </p:nvSpPr>
        <p:spPr>
          <a:xfrm>
            <a:off x="81213" y="1852863"/>
            <a:ext cx="8981574" cy="4896852"/>
          </a:xfrm>
          <a:prstGeom prst="rect">
            <a:avLst/>
          </a:prstGeom>
          <a:noFill/>
          <a:ln>
            <a:noFill/>
          </a:ln>
        </p:spPr>
        <p:txBody>
          <a:bodyPr lIns="91425" tIns="91425" rIns="91425" bIns="91425" anchor="t" anchorCtr="0">
            <a:noAutofit/>
          </a:bodyPr>
          <a:lstStyle/>
          <a:p>
            <a:pPr marL="137160" marR="0" lvl="0" indent="-10160" algn="l" rtl="0">
              <a:lnSpc>
                <a:spcPct val="100000"/>
              </a:lnSpc>
              <a:spcBef>
                <a:spcPts val="0"/>
              </a:spcBef>
              <a:spcAft>
                <a:spcPts val="0"/>
              </a:spcAft>
              <a:buClr>
                <a:schemeClr val="accent1"/>
              </a:buClr>
              <a:buSzPct val="25000"/>
              <a:buFont typeface="Noto Sans Symbols"/>
              <a:buNone/>
            </a:pPr>
            <a:r>
              <a:rPr lang="en-GB" sz="2800" b="1" i="0" u="none" strike="noStrike" cap="none">
                <a:solidFill>
                  <a:schemeClr val="lt1"/>
                </a:solidFill>
                <a:latin typeface="Corbel"/>
                <a:ea typeface="Corbel"/>
                <a:cs typeface="Corbel"/>
                <a:sym typeface="Corbel"/>
              </a:rPr>
              <a:t>Which of the following are examples of priming effects?</a:t>
            </a:r>
          </a:p>
          <a:p>
            <a:pPr marL="342900" marR="0" lvl="1" indent="0" algn="l" rtl="0">
              <a:lnSpc>
                <a:spcPct val="100000"/>
              </a:lnSpc>
              <a:spcBef>
                <a:spcPts val="0"/>
              </a:spcBef>
              <a:spcAft>
                <a:spcPts val="0"/>
              </a:spcAft>
              <a:buClr>
                <a:schemeClr val="accent1"/>
              </a:buClr>
              <a:buSzPct val="25000"/>
              <a:buFont typeface="Noto Sans Symbols"/>
              <a:buNone/>
            </a:pPr>
            <a:endParaRPr sz="2400" b="1" i="0" u="none" strike="noStrike" cap="none">
              <a:solidFill>
                <a:schemeClr val="lt1"/>
              </a:solidFill>
              <a:latin typeface="Corbel"/>
              <a:ea typeface="Corbel"/>
              <a:cs typeface="Corbel"/>
              <a:sym typeface="Corbel"/>
            </a:endParaRPr>
          </a:p>
          <a:p>
            <a:pPr marL="800100" marR="0" lvl="1" indent="-457200" algn="l" rtl="0">
              <a:lnSpc>
                <a:spcPct val="100000"/>
              </a:lnSpc>
              <a:spcBef>
                <a:spcPts val="0"/>
              </a:spcBef>
              <a:spcAft>
                <a:spcPts val="0"/>
              </a:spcAft>
              <a:buClr>
                <a:schemeClr val="accent1"/>
              </a:buClr>
              <a:buSzPct val="90000"/>
              <a:buFont typeface="Noto Sans Symbols"/>
              <a:buAutoNum type="alphaLcParenR"/>
            </a:pPr>
            <a:r>
              <a:rPr lang="en-GB" sz="2800" b="1" i="0" u="none" strike="noStrike" cap="none">
                <a:solidFill>
                  <a:schemeClr val="lt1"/>
                </a:solidFill>
                <a:latin typeface="Corbel"/>
                <a:ea typeface="Corbel"/>
                <a:cs typeface="Corbel"/>
                <a:sym typeface="Corbel"/>
              </a:rPr>
              <a:t>People prefer a female municipal council candidate (</a:t>
            </a:r>
            <a:r>
              <a:rPr lang="en-GB" sz="2800"/>
              <a:t>F</a:t>
            </a:r>
            <a:r>
              <a:rPr lang="en-GB" sz="2800" b="1" i="0" u="none" strike="noStrike" cap="none">
                <a:solidFill>
                  <a:schemeClr val="lt1"/>
                </a:solidFill>
                <a:latin typeface="Corbel"/>
                <a:ea typeface="Corbel"/>
                <a:cs typeface="Corbel"/>
                <a:sym typeface="Corbel"/>
              </a:rPr>
              <a:t>) over a male candidate (</a:t>
            </a:r>
            <a:r>
              <a:rPr lang="en-GB" sz="2800"/>
              <a:t>M</a:t>
            </a:r>
            <a:r>
              <a:rPr lang="en-GB" sz="2800" b="1" i="0" u="none" strike="noStrike" cap="none">
                <a:solidFill>
                  <a:schemeClr val="lt1"/>
                </a:solidFill>
                <a:latin typeface="Corbel"/>
                <a:ea typeface="Corbel"/>
                <a:cs typeface="Corbel"/>
                <a:sym typeface="Corbel"/>
              </a:rPr>
              <a:t>).</a:t>
            </a:r>
          </a:p>
          <a:p>
            <a:pPr marL="800100" marR="0" lvl="1" indent="-474980" algn="l" rtl="0">
              <a:lnSpc>
                <a:spcPct val="100000"/>
              </a:lnSpc>
              <a:spcBef>
                <a:spcPts val="0"/>
              </a:spcBef>
              <a:spcAft>
                <a:spcPts val="0"/>
              </a:spcAft>
              <a:buClr>
                <a:schemeClr val="accent1"/>
              </a:buClr>
              <a:buSzPct val="100000"/>
              <a:buFont typeface="Noto Sans Symbols"/>
              <a:buAutoNum type="alphaLcParenR"/>
            </a:pPr>
            <a:r>
              <a:rPr lang="en-GB" sz="2800"/>
              <a:t>People interviewed by female interviewers are more likely to prefer female municipal council candidates than those interviewed by men.</a:t>
            </a:r>
          </a:p>
          <a:p>
            <a:pPr marL="800100" marR="0" lvl="1" indent="-457200" algn="l" rtl="0">
              <a:lnSpc>
                <a:spcPct val="100000"/>
              </a:lnSpc>
              <a:spcBef>
                <a:spcPts val="0"/>
              </a:spcBef>
              <a:spcAft>
                <a:spcPts val="0"/>
              </a:spcAft>
              <a:buClr>
                <a:schemeClr val="accent1"/>
              </a:buClr>
              <a:buSzPct val="90000"/>
              <a:buFont typeface="Noto Sans Symbols"/>
              <a:buAutoNum type="alphaLcParenR"/>
            </a:pPr>
            <a:r>
              <a:rPr lang="en-GB" sz="2800" b="1" i="0" u="none" strike="noStrike" cap="none">
                <a:solidFill>
                  <a:schemeClr val="lt1"/>
                </a:solidFill>
                <a:latin typeface="Corbel"/>
                <a:ea typeface="Corbel"/>
                <a:cs typeface="Corbel"/>
                <a:sym typeface="Corbel"/>
              </a:rPr>
              <a:t>More people prefer the female candidate after reading a news story about family issues.</a:t>
            </a:r>
          </a:p>
          <a:p>
            <a:pPr marL="800100" marR="0" lvl="1" indent="-457200" algn="l" rtl="0">
              <a:lnSpc>
                <a:spcPct val="100000"/>
              </a:lnSpc>
              <a:spcBef>
                <a:spcPts val="0"/>
              </a:spcBef>
              <a:spcAft>
                <a:spcPts val="0"/>
              </a:spcAft>
              <a:buClr>
                <a:schemeClr val="accent1"/>
              </a:buClr>
              <a:buSzPct val="90000"/>
              <a:buFont typeface="Noto Sans Symbols"/>
              <a:buAutoNum type="alphaLcParenR"/>
            </a:pPr>
            <a:r>
              <a:rPr lang="en-GB" sz="2800" b="1" i="0" u="none" strike="noStrike" cap="none">
                <a:solidFill>
                  <a:schemeClr val="lt1"/>
                </a:solidFill>
                <a:latin typeface="Corbel"/>
                <a:ea typeface="Corbel"/>
                <a:cs typeface="Corbel"/>
                <a:sym typeface="Corbel"/>
              </a:rPr>
              <a:t>People believe women candidates are better able to make policies dealing with family issues.</a:t>
            </a:r>
          </a:p>
          <a:p>
            <a:pPr marL="342900" marR="0" lvl="1" indent="0" algn="l" rtl="0">
              <a:lnSpc>
                <a:spcPct val="100000"/>
              </a:lnSpc>
              <a:spcBef>
                <a:spcPts val="0"/>
              </a:spcBef>
              <a:spcAft>
                <a:spcPts val="0"/>
              </a:spcAft>
              <a:buClr>
                <a:schemeClr val="accent1"/>
              </a:buClr>
              <a:buSzPct val="25000"/>
              <a:buFont typeface="Noto Sans Symbols"/>
              <a:buNone/>
            </a:pPr>
            <a:endParaRPr sz="2800" b="1" i="0" u="none" strike="noStrike" cap="none">
              <a:solidFill>
                <a:schemeClr val="lt1"/>
              </a:solidFill>
              <a:latin typeface="Corbel"/>
              <a:ea typeface="Corbel"/>
              <a:cs typeface="Corbel"/>
              <a:sym typeface="Corbel"/>
            </a:endParaRPr>
          </a:p>
          <a:p>
            <a:pPr marL="800100" marR="0" lvl="1" indent="-457200" algn="l" rtl="0">
              <a:lnSpc>
                <a:spcPct val="100000"/>
              </a:lnSpc>
              <a:spcBef>
                <a:spcPts val="0"/>
              </a:spcBef>
              <a:spcAft>
                <a:spcPts val="0"/>
              </a:spcAft>
              <a:buClr>
                <a:schemeClr val="accent1"/>
              </a:buClr>
              <a:buSzPct val="90000"/>
              <a:buFont typeface="Noto Sans Symbols"/>
              <a:buNone/>
            </a:pPr>
            <a:endParaRPr sz="2800" b="1" i="0" u="none" strike="noStrike" cap="none">
              <a:solidFill>
                <a:schemeClr val="lt1"/>
              </a:solidFill>
              <a:latin typeface="Corbel"/>
              <a:ea typeface="Corbel"/>
              <a:cs typeface="Corbel"/>
              <a:sym typeface="Corbel"/>
            </a:endParaRPr>
          </a:p>
          <a:p>
            <a:pPr marL="137160" marR="0" lvl="0" indent="-10160" algn="l" rtl="0">
              <a:lnSpc>
                <a:spcPct val="100000"/>
              </a:lnSpc>
              <a:spcBef>
                <a:spcPts val="2000"/>
              </a:spcBef>
              <a:spcAft>
                <a:spcPts val="0"/>
              </a:spcAft>
              <a:buClr>
                <a:schemeClr val="accent1"/>
              </a:buClr>
              <a:buSzPct val="25000"/>
              <a:buFont typeface="Noto Sans Symbols"/>
              <a:buNone/>
            </a:pPr>
            <a:endParaRPr sz="2400" b="1" i="0" u="none" strike="noStrike" cap="none">
              <a:solidFill>
                <a:schemeClr val="lt1"/>
              </a:solidFill>
              <a:latin typeface="Corbel"/>
              <a:ea typeface="Corbel"/>
              <a:cs typeface="Corbel"/>
              <a:sym typeface="Corbe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Shape 273"/>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orbel"/>
              <a:buNone/>
            </a:pPr>
            <a:r>
              <a:rPr lang="en-GB" sz="3600" b="1" i="0" u="none" strike="noStrike" cap="none">
                <a:solidFill>
                  <a:schemeClr val="lt1"/>
                </a:solidFill>
                <a:latin typeface="Corbel"/>
                <a:ea typeface="Corbel"/>
                <a:cs typeface="Corbel"/>
                <a:sym typeface="Corbel"/>
              </a:rPr>
              <a:t>Priming Example:</a:t>
            </a:r>
            <a:br>
              <a:rPr lang="en-GB" sz="3600" b="1" i="0" u="none" strike="noStrike" cap="none">
                <a:solidFill>
                  <a:schemeClr val="lt1"/>
                </a:solidFill>
                <a:latin typeface="Corbel"/>
                <a:ea typeface="Corbel"/>
                <a:cs typeface="Corbel"/>
                <a:sym typeface="Corbel"/>
              </a:rPr>
            </a:br>
            <a:r>
              <a:rPr lang="en-GB" sz="3600" b="1" i="0" u="none" strike="noStrike" cap="none">
                <a:solidFill>
                  <a:schemeClr val="lt1"/>
                </a:solidFill>
                <a:latin typeface="Corbel"/>
                <a:ea typeface="Corbel"/>
                <a:cs typeface="Corbel"/>
                <a:sym typeface="Corbel"/>
              </a:rPr>
              <a:t>Emotions and Medical Information</a:t>
            </a:r>
          </a:p>
        </p:txBody>
      </p:sp>
      <p:sp>
        <p:nvSpPr>
          <p:cNvPr id="274" name="Shape 274"/>
          <p:cNvSpPr txBox="1">
            <a:spLocks noGrp="1"/>
          </p:cNvSpPr>
          <p:nvPr>
            <p:ph type="body" idx="1"/>
          </p:nvPr>
        </p:nvSpPr>
        <p:spPr>
          <a:xfrm>
            <a:off x="152400" y="2057400"/>
            <a:ext cx="8839199" cy="4419599"/>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spcAft>
                <a:spcPts val="0"/>
              </a:spcAft>
              <a:buClr>
                <a:schemeClr val="accent1"/>
              </a:buClr>
              <a:buSzPct val="90000"/>
              <a:buFont typeface="Noto Sans Symbols"/>
              <a:buChar char="●"/>
            </a:pPr>
            <a:r>
              <a:rPr lang="en-GB" sz="2400" b="1" i="0" u="none" strike="noStrike" cap="none">
                <a:solidFill>
                  <a:schemeClr val="lt1"/>
                </a:solidFill>
                <a:latin typeface="Corbel"/>
                <a:ea typeface="Corbel"/>
                <a:cs typeface="Corbel"/>
                <a:sym typeface="Corbel"/>
              </a:rPr>
              <a:t>Study: Persky et al, “Genomic Information may Inhibit Weight-Related Behavior Change Inclinations Among Individuals in a Fear State,” </a:t>
            </a:r>
            <a:r>
              <a:rPr lang="en-GB" sz="2400" b="1" i="1" u="none" strike="noStrike" cap="none">
                <a:solidFill>
                  <a:schemeClr val="lt1"/>
                </a:solidFill>
                <a:latin typeface="Corbel"/>
                <a:ea typeface="Corbel"/>
                <a:cs typeface="Corbel"/>
                <a:sym typeface="Corbel"/>
              </a:rPr>
              <a:t>Annals of Behavioral Medicine</a:t>
            </a:r>
            <a:r>
              <a:rPr lang="en-GB" sz="2400" b="1" i="0" u="none" strike="noStrike" cap="none">
                <a:solidFill>
                  <a:schemeClr val="lt1"/>
                </a:solidFill>
                <a:latin typeface="Corbel"/>
                <a:ea typeface="Corbel"/>
                <a:cs typeface="Corbel"/>
                <a:sym typeface="Corbel"/>
              </a:rPr>
              <a:t>.</a:t>
            </a:r>
          </a:p>
          <a:p>
            <a:pPr marL="342900" marR="0" lvl="0" indent="-342900" algn="l" rtl="0">
              <a:lnSpc>
                <a:spcPct val="90000"/>
              </a:lnSpc>
              <a:spcBef>
                <a:spcPts val="0"/>
              </a:spcBef>
              <a:spcAft>
                <a:spcPts val="0"/>
              </a:spcAft>
              <a:buClr>
                <a:schemeClr val="accent1"/>
              </a:buClr>
              <a:buSzPct val="90000"/>
              <a:buFont typeface="Noto Sans Symbols"/>
              <a:buNone/>
            </a:pPr>
            <a:endParaRPr sz="2400" b="1" i="0" u="none" strike="noStrike" cap="none">
              <a:solidFill>
                <a:schemeClr val="lt1"/>
              </a:solidFill>
              <a:latin typeface="Corbel"/>
              <a:ea typeface="Corbel"/>
              <a:cs typeface="Corbel"/>
              <a:sym typeface="Corbel"/>
            </a:endParaRPr>
          </a:p>
          <a:p>
            <a:pPr marL="342900" marR="0" lvl="0" indent="-342900" algn="l" rtl="0">
              <a:lnSpc>
                <a:spcPct val="90000"/>
              </a:lnSpc>
              <a:spcBef>
                <a:spcPts val="0"/>
              </a:spcBef>
              <a:spcAft>
                <a:spcPts val="0"/>
              </a:spcAft>
              <a:buClr>
                <a:schemeClr val="accent1"/>
              </a:buClr>
              <a:buSzPct val="90000"/>
              <a:buFont typeface="Noto Sans Symbols"/>
              <a:buChar char="●"/>
            </a:pPr>
            <a:r>
              <a:rPr lang="en-GB" sz="2400" b="1" i="0" u="none" strike="noStrike" cap="none">
                <a:solidFill>
                  <a:schemeClr val="lt1"/>
                </a:solidFill>
                <a:latin typeface="Corbel"/>
                <a:ea typeface="Corbel"/>
                <a:cs typeface="Corbel"/>
                <a:sym typeface="Corbel"/>
              </a:rPr>
              <a:t>Question: Does emotional state condition how people interpret and apply medical information about the causes of disease?</a:t>
            </a:r>
          </a:p>
          <a:p>
            <a:pPr marL="0" marR="0" lvl="0" indent="0" algn="l" rtl="0">
              <a:lnSpc>
                <a:spcPct val="90000"/>
              </a:lnSpc>
              <a:spcBef>
                <a:spcPts val="0"/>
              </a:spcBef>
              <a:spcAft>
                <a:spcPts val="0"/>
              </a:spcAft>
              <a:buClr>
                <a:schemeClr val="accent1"/>
              </a:buClr>
              <a:buSzPct val="25000"/>
              <a:buFont typeface="Noto Sans Symbols"/>
              <a:buNone/>
            </a:pPr>
            <a:endParaRPr sz="2400" b="1" i="0" u="none" strike="noStrike" cap="none">
              <a:solidFill>
                <a:schemeClr val="lt1"/>
              </a:solidFill>
              <a:latin typeface="Corbel"/>
              <a:ea typeface="Corbel"/>
              <a:cs typeface="Corbel"/>
              <a:sym typeface="Corbel"/>
            </a:endParaRPr>
          </a:p>
          <a:p>
            <a:pPr marL="342900" marR="0" lvl="0" indent="-342900" algn="l" rtl="0">
              <a:lnSpc>
                <a:spcPct val="90000"/>
              </a:lnSpc>
              <a:spcBef>
                <a:spcPts val="0"/>
              </a:spcBef>
              <a:spcAft>
                <a:spcPts val="0"/>
              </a:spcAft>
              <a:buClr>
                <a:schemeClr val="accent1"/>
              </a:buClr>
              <a:buSzPct val="90000"/>
              <a:buFont typeface="Noto Sans Symbols"/>
              <a:buChar char="●"/>
            </a:pPr>
            <a:r>
              <a:rPr lang="en-GB" sz="2400" b="1" i="0" u="none" strike="noStrike" cap="none">
                <a:solidFill>
                  <a:schemeClr val="lt1"/>
                </a:solidFill>
                <a:latin typeface="Corbel"/>
                <a:ea typeface="Corbel"/>
                <a:cs typeface="Corbel"/>
                <a:sym typeface="Corbel"/>
              </a:rPr>
              <a:t>Hypothesis: Activating fear will make subjects more receptive to messages about behavioral underpinnings of obesity. </a:t>
            </a:r>
          </a:p>
          <a:p>
            <a:pPr marL="342900" marR="0" lvl="0" indent="-342900" algn="l" rtl="0">
              <a:lnSpc>
                <a:spcPct val="90000"/>
              </a:lnSpc>
              <a:spcBef>
                <a:spcPts val="0"/>
              </a:spcBef>
              <a:spcAft>
                <a:spcPts val="0"/>
              </a:spcAft>
              <a:buClr>
                <a:schemeClr val="accent1"/>
              </a:buClr>
              <a:buSzPct val="90000"/>
              <a:buFont typeface="Noto Sans Symbols"/>
              <a:buNone/>
            </a:pPr>
            <a:endParaRPr sz="2400" b="1" i="0" u="none" strike="noStrike" cap="none">
              <a:solidFill>
                <a:schemeClr val="lt1"/>
              </a:solidFill>
              <a:latin typeface="Corbel"/>
              <a:ea typeface="Corbel"/>
              <a:cs typeface="Corbel"/>
              <a:sym typeface="Corbel"/>
            </a:endParaRPr>
          </a:p>
          <a:p>
            <a:pPr marL="342900" marR="0" lvl="0" indent="-342900" algn="l" rtl="0">
              <a:lnSpc>
                <a:spcPct val="90000"/>
              </a:lnSpc>
              <a:spcBef>
                <a:spcPts val="0"/>
              </a:spcBef>
              <a:spcAft>
                <a:spcPts val="0"/>
              </a:spcAft>
              <a:buClr>
                <a:schemeClr val="accent1"/>
              </a:buClr>
              <a:buSzPct val="90000"/>
              <a:buFont typeface="Noto Sans Symbols"/>
              <a:buChar char="●"/>
            </a:pPr>
            <a:r>
              <a:rPr lang="en-GB" sz="2400" b="1" i="0" u="none" strike="noStrike" cap="none">
                <a:solidFill>
                  <a:schemeClr val="lt1"/>
                </a:solidFill>
                <a:latin typeface="Corbel"/>
                <a:ea typeface="Corbel"/>
                <a:cs typeface="Corbel"/>
                <a:sym typeface="Corbel"/>
              </a:rPr>
              <a:t>Approach: priming emotion through mild emotion generation tasks.</a:t>
            </a:r>
          </a:p>
          <a:p>
            <a:pPr marL="342900" marR="0" lvl="0" indent="-342900" algn="l" rtl="0">
              <a:lnSpc>
                <a:spcPct val="90000"/>
              </a:lnSpc>
              <a:spcBef>
                <a:spcPts val="2000"/>
              </a:spcBef>
              <a:spcAft>
                <a:spcPts val="0"/>
              </a:spcAft>
              <a:buClr>
                <a:schemeClr val="accent1"/>
              </a:buClr>
              <a:buSzPct val="25000"/>
              <a:buFont typeface="Noto Sans Symbols"/>
              <a:buNone/>
            </a:pPr>
            <a:endParaRPr sz="2400" b="1" i="0" u="none" strike="noStrike" cap="none">
              <a:solidFill>
                <a:schemeClr val="lt1"/>
              </a:solidFill>
              <a:latin typeface="Corbel"/>
              <a:ea typeface="Corbel"/>
              <a:cs typeface="Corbel"/>
              <a:sym typeface="Corbe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Shape 158"/>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orbel"/>
              <a:buNone/>
            </a:pPr>
            <a:r>
              <a:rPr lang="en-GB" sz="3600" b="1" i="0" u="none" strike="noStrike" cap="none">
                <a:solidFill>
                  <a:schemeClr val="lt1"/>
                </a:solidFill>
                <a:latin typeface="Corbel"/>
                <a:ea typeface="Corbel"/>
                <a:cs typeface="Corbel"/>
                <a:sym typeface="Corbel"/>
              </a:rPr>
              <a:t>Outline: Session 6</a:t>
            </a:r>
          </a:p>
        </p:txBody>
      </p:sp>
      <p:sp>
        <p:nvSpPr>
          <p:cNvPr id="159" name="Shape 159"/>
          <p:cNvSpPr txBox="1">
            <a:spLocks noGrp="1"/>
          </p:cNvSpPr>
          <p:nvPr>
            <p:ph type="body" idx="1"/>
          </p:nvPr>
        </p:nvSpPr>
        <p:spPr>
          <a:xfrm>
            <a:off x="457200" y="2057400"/>
            <a:ext cx="8291263" cy="4467941"/>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accent1"/>
              </a:buClr>
              <a:buSzPct val="90000"/>
              <a:buFont typeface="Noto Sans Symbols"/>
              <a:buChar char="●"/>
            </a:pPr>
            <a:r>
              <a:rPr lang="en-GB" sz="2800" b="1" i="0" u="none" strike="noStrike" cap="none">
                <a:solidFill>
                  <a:schemeClr val="lt1"/>
                </a:solidFill>
                <a:latin typeface="Corbel"/>
                <a:ea typeface="Corbel"/>
                <a:cs typeface="Corbel"/>
                <a:sym typeface="Corbel"/>
              </a:rPr>
              <a:t>Compare and contrast methods-focused and substantive survey experiments</a:t>
            </a:r>
          </a:p>
          <a:p>
            <a:pPr marL="0" marR="0" lvl="0" indent="0" algn="l" rtl="0">
              <a:lnSpc>
                <a:spcPct val="100000"/>
              </a:lnSpc>
              <a:spcBef>
                <a:spcPts val="0"/>
              </a:spcBef>
              <a:spcAft>
                <a:spcPts val="0"/>
              </a:spcAft>
              <a:buClr>
                <a:schemeClr val="accent1"/>
              </a:buClr>
              <a:buSzPct val="25000"/>
              <a:buFont typeface="Noto Sans Symbols"/>
              <a:buNone/>
            </a:pPr>
            <a:endParaRPr sz="2800" b="1" i="0" u="none" strike="noStrike" cap="none">
              <a:solidFill>
                <a:schemeClr val="lt1"/>
              </a:solidFill>
              <a:latin typeface="Corbel"/>
              <a:ea typeface="Corbel"/>
              <a:cs typeface="Corbel"/>
              <a:sym typeface="Corbel"/>
            </a:endParaRPr>
          </a:p>
          <a:p>
            <a:pPr marL="0" marR="0" lvl="0" indent="0" algn="l" rtl="0">
              <a:lnSpc>
                <a:spcPct val="100000"/>
              </a:lnSpc>
              <a:spcBef>
                <a:spcPts val="0"/>
              </a:spcBef>
              <a:spcAft>
                <a:spcPts val="0"/>
              </a:spcAft>
              <a:buClr>
                <a:schemeClr val="accent1"/>
              </a:buClr>
              <a:buSzPct val="25000"/>
              <a:buFont typeface="Noto Sans Symbols"/>
              <a:buNone/>
            </a:pPr>
            <a:endParaRPr sz="2800" b="1" i="0" u="none" strike="noStrike" cap="none">
              <a:solidFill>
                <a:schemeClr val="lt1"/>
              </a:solidFill>
              <a:latin typeface="Corbel"/>
              <a:ea typeface="Corbel"/>
              <a:cs typeface="Corbel"/>
              <a:sym typeface="Corbel"/>
            </a:endParaRPr>
          </a:p>
          <a:p>
            <a:pPr marL="342900" marR="0" lvl="0" indent="-342900" algn="l" rtl="0">
              <a:lnSpc>
                <a:spcPct val="100000"/>
              </a:lnSpc>
              <a:spcBef>
                <a:spcPts val="0"/>
              </a:spcBef>
              <a:spcAft>
                <a:spcPts val="0"/>
              </a:spcAft>
              <a:buClr>
                <a:schemeClr val="accent1"/>
              </a:buClr>
              <a:buSzPct val="90000"/>
              <a:buFont typeface="Noto Sans Symbols"/>
              <a:buChar char="●"/>
            </a:pPr>
            <a:r>
              <a:rPr lang="en-GB" sz="2800" b="1" i="0" u="none" strike="noStrike" cap="none">
                <a:solidFill>
                  <a:schemeClr val="lt1"/>
                </a:solidFill>
                <a:latin typeface="Corbel"/>
                <a:ea typeface="Corbel"/>
                <a:cs typeface="Corbel"/>
                <a:sym typeface="Corbel"/>
              </a:rPr>
              <a:t>Explore several common approaches with examples from various social science fields</a:t>
            </a:r>
          </a:p>
          <a:p>
            <a:pPr marL="342900" marR="0" lvl="0" indent="-342900" algn="l" rtl="0">
              <a:lnSpc>
                <a:spcPct val="100000"/>
              </a:lnSpc>
              <a:spcBef>
                <a:spcPts val="0"/>
              </a:spcBef>
              <a:spcAft>
                <a:spcPts val="0"/>
              </a:spcAft>
              <a:buClr>
                <a:schemeClr val="accent1"/>
              </a:buClr>
              <a:buSzPct val="25000"/>
              <a:buFont typeface="Noto Sans Symbols"/>
              <a:buNone/>
            </a:pPr>
            <a:endParaRPr sz="2800" b="1" i="0" u="none" strike="noStrike" cap="none">
              <a:solidFill>
                <a:schemeClr val="lt1"/>
              </a:solidFill>
              <a:latin typeface="Corbel"/>
              <a:ea typeface="Corbel"/>
              <a:cs typeface="Corbel"/>
              <a:sym typeface="Corbel"/>
            </a:endParaRPr>
          </a:p>
          <a:p>
            <a:pPr marL="0" marR="0" lvl="0" indent="0" algn="l" rtl="0">
              <a:lnSpc>
                <a:spcPct val="100000"/>
              </a:lnSpc>
              <a:spcBef>
                <a:spcPts val="2000"/>
              </a:spcBef>
              <a:spcAft>
                <a:spcPts val="0"/>
              </a:spcAft>
              <a:buClr>
                <a:schemeClr val="accent1"/>
              </a:buClr>
              <a:buSzPct val="25000"/>
              <a:buFont typeface="Noto Sans Symbols"/>
              <a:buNone/>
            </a:pPr>
            <a:endParaRPr sz="2400" b="1" i="0" u="none" strike="noStrike" cap="none">
              <a:solidFill>
                <a:schemeClr val="lt1"/>
              </a:solidFill>
              <a:latin typeface="Corbel"/>
              <a:ea typeface="Corbel"/>
              <a:cs typeface="Corbel"/>
              <a:sym typeface="Corbel"/>
            </a:endParaRPr>
          </a:p>
          <a:p>
            <a:pPr marL="0" marR="0" lvl="0" indent="0" algn="l" rtl="0">
              <a:lnSpc>
                <a:spcPct val="100000"/>
              </a:lnSpc>
              <a:spcBef>
                <a:spcPts val="2000"/>
              </a:spcBef>
              <a:spcAft>
                <a:spcPts val="0"/>
              </a:spcAft>
              <a:buClr>
                <a:schemeClr val="accent1"/>
              </a:buClr>
              <a:buSzPct val="25000"/>
              <a:buFont typeface="Noto Sans Symbols"/>
              <a:buNone/>
            </a:pPr>
            <a:endParaRPr sz="2800" b="1" i="0" u="none" strike="noStrike" cap="none">
              <a:solidFill>
                <a:schemeClr val="lt1"/>
              </a:solidFill>
              <a:latin typeface="Corbel"/>
              <a:ea typeface="Corbel"/>
              <a:cs typeface="Corbel"/>
              <a:sym typeface="Corbe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Shape 28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lt1"/>
              </a:buClr>
              <a:buSzPct val="25000"/>
              <a:buFont typeface="Corbel"/>
              <a:buNone/>
            </a:pPr>
            <a:r>
              <a:rPr lang="en-GB" sz="3600" b="1" i="0" u="none" strike="noStrike" cap="none">
                <a:solidFill>
                  <a:schemeClr val="lt1"/>
                </a:solidFill>
                <a:latin typeface="Corbel"/>
                <a:ea typeface="Corbel"/>
                <a:cs typeface="Corbel"/>
                <a:sym typeface="Corbel"/>
              </a:rPr>
              <a:t>Emotions and Medical Information</a:t>
            </a:r>
          </a:p>
        </p:txBody>
      </p:sp>
      <p:sp>
        <p:nvSpPr>
          <p:cNvPr id="281" name="Shape 281"/>
          <p:cNvSpPr txBox="1">
            <a:spLocks noGrp="1"/>
          </p:cNvSpPr>
          <p:nvPr>
            <p:ph type="body" idx="1"/>
          </p:nvPr>
        </p:nvSpPr>
        <p:spPr>
          <a:xfrm>
            <a:off x="144379" y="1785936"/>
            <a:ext cx="8891336" cy="3962399"/>
          </a:xfrm>
          <a:prstGeom prst="rect">
            <a:avLst/>
          </a:prstGeom>
          <a:noFill/>
          <a:ln>
            <a:noFill/>
          </a:ln>
        </p:spPr>
        <p:txBody>
          <a:bodyPr lIns="91425" tIns="91425" rIns="91425" bIns="91425" anchor="t" anchorCtr="0">
            <a:noAutofit/>
          </a:bodyPr>
          <a:lstStyle/>
          <a:p>
            <a:pPr marL="342900" marR="0" lvl="0" indent="-215900" algn="l" rtl="0">
              <a:lnSpc>
                <a:spcPct val="100000"/>
              </a:lnSpc>
              <a:spcBef>
                <a:spcPts val="0"/>
              </a:spcBef>
              <a:spcAft>
                <a:spcPts val="0"/>
              </a:spcAft>
              <a:buClr>
                <a:schemeClr val="accent1"/>
              </a:buClr>
              <a:buSzPct val="90000"/>
              <a:buFont typeface="Noto Sans Symbols"/>
              <a:buChar char="●"/>
            </a:pPr>
            <a:r>
              <a:rPr lang="en-GB" sz="2400" b="1" i="0" u="none" strike="noStrike" cap="none">
                <a:solidFill>
                  <a:schemeClr val="lt1"/>
                </a:solidFill>
                <a:latin typeface="Corbel"/>
                <a:ea typeface="Corbel"/>
                <a:cs typeface="Corbel"/>
                <a:sym typeface="Corbel"/>
              </a:rPr>
              <a:t>Treatment: activation of emotions and exposure to physician-provided medical information</a:t>
            </a:r>
          </a:p>
          <a:p>
            <a:pPr marL="342900" marR="0" lvl="0" indent="-215900" algn="l" rtl="0">
              <a:lnSpc>
                <a:spcPct val="100000"/>
              </a:lnSpc>
              <a:spcBef>
                <a:spcPts val="2000"/>
              </a:spcBef>
              <a:spcAft>
                <a:spcPts val="0"/>
              </a:spcAft>
              <a:buClr>
                <a:schemeClr val="accent1"/>
              </a:buClr>
              <a:buSzPct val="90000"/>
              <a:buFont typeface="Noto Sans Symbols"/>
              <a:buChar char="●"/>
            </a:pPr>
            <a:r>
              <a:rPr lang="en-GB" sz="2400" b="1" i="0" u="none" strike="noStrike" cap="none">
                <a:solidFill>
                  <a:schemeClr val="lt1"/>
                </a:solidFill>
                <a:latin typeface="Corbel"/>
                <a:ea typeface="Corbel"/>
                <a:cs typeface="Corbel"/>
                <a:sym typeface="Corbel"/>
              </a:rPr>
              <a:t>3x2 design that produced six experimental conditions</a:t>
            </a:r>
          </a:p>
          <a:p>
            <a:pPr marL="685800" marR="0" lvl="1" indent="-228600" algn="l" rtl="0">
              <a:lnSpc>
                <a:spcPct val="100000"/>
              </a:lnSpc>
              <a:spcBef>
                <a:spcPts val="600"/>
              </a:spcBef>
              <a:spcAft>
                <a:spcPts val="0"/>
              </a:spcAft>
              <a:buClr>
                <a:schemeClr val="accent2"/>
              </a:buClr>
              <a:buSzPct val="90000"/>
              <a:buFont typeface="Noto Sans Symbols"/>
              <a:buChar char="●"/>
            </a:pPr>
            <a:r>
              <a:rPr lang="en-GB" sz="2200" b="1" i="0" u="none" strike="noStrike" cap="none">
                <a:solidFill>
                  <a:schemeClr val="lt1"/>
                </a:solidFill>
                <a:latin typeface="Corbel"/>
                <a:ea typeface="Corbel"/>
                <a:cs typeface="Corbel"/>
                <a:sym typeface="Corbel"/>
              </a:rPr>
              <a:t>Elicitation of anger, fear or neutral emptions</a:t>
            </a:r>
          </a:p>
          <a:p>
            <a:pPr marL="685800" marR="0" lvl="1" indent="-228600" algn="l" rtl="0">
              <a:lnSpc>
                <a:spcPct val="100000"/>
              </a:lnSpc>
              <a:spcBef>
                <a:spcPts val="600"/>
              </a:spcBef>
              <a:spcAft>
                <a:spcPts val="0"/>
              </a:spcAft>
              <a:buClr>
                <a:schemeClr val="accent2"/>
              </a:buClr>
              <a:buSzPct val="90000"/>
              <a:buFont typeface="Noto Sans Symbols"/>
              <a:buChar char="●"/>
            </a:pPr>
            <a:r>
              <a:rPr lang="en-GB" sz="2200" b="1" i="0" u="none" strike="noStrike" cap="none">
                <a:solidFill>
                  <a:schemeClr val="lt1"/>
                </a:solidFill>
                <a:latin typeface="Corbel"/>
                <a:ea typeface="Corbel"/>
                <a:cs typeface="Corbel"/>
                <a:sym typeface="Corbel"/>
              </a:rPr>
              <a:t>Manipulation of messages from a simulated doctor emphasizing genetic/behavioral causes of obesity</a:t>
            </a:r>
          </a:p>
          <a:p>
            <a:pPr marL="685800" marR="0" lvl="1" indent="-228600" algn="l" rtl="0">
              <a:lnSpc>
                <a:spcPct val="100000"/>
              </a:lnSpc>
              <a:spcBef>
                <a:spcPts val="600"/>
              </a:spcBef>
              <a:spcAft>
                <a:spcPts val="0"/>
              </a:spcAft>
              <a:buClr>
                <a:schemeClr val="accent2"/>
              </a:buClr>
              <a:buSzPct val="90000"/>
              <a:buFont typeface="Noto Sans Symbols"/>
              <a:buChar char="●"/>
            </a:pPr>
            <a:r>
              <a:rPr lang="en-GB" sz="2200" b="1" i="0" u="none" strike="noStrike" cap="none">
                <a:solidFill>
                  <a:schemeClr val="lt1"/>
                </a:solidFill>
                <a:latin typeface="Corbel"/>
                <a:ea typeface="Corbel"/>
                <a:cs typeface="Corbel"/>
                <a:sym typeface="Corbel"/>
              </a:rPr>
              <a:t>Anger/Gen, Anger/Beh, Fear/Gen, Fear/Beh, Neutral/Gen, Neutral/Beh</a:t>
            </a:r>
          </a:p>
          <a:p>
            <a:pPr marL="342900" marR="0" lvl="0" indent="-215900" algn="l" rtl="0">
              <a:lnSpc>
                <a:spcPct val="100000"/>
              </a:lnSpc>
              <a:spcBef>
                <a:spcPts val="2000"/>
              </a:spcBef>
              <a:spcAft>
                <a:spcPts val="0"/>
              </a:spcAft>
              <a:buClr>
                <a:schemeClr val="accent1"/>
              </a:buClr>
              <a:buSzPct val="90000"/>
              <a:buFont typeface="Noto Sans Symbols"/>
              <a:buChar char="●"/>
            </a:pPr>
            <a:r>
              <a:rPr lang="en-GB" sz="2400" b="1" i="0" u="none" strike="noStrike" cap="none">
                <a:solidFill>
                  <a:schemeClr val="lt1"/>
                </a:solidFill>
                <a:latin typeface="Corbel"/>
                <a:ea typeface="Corbel"/>
                <a:cs typeface="Corbel"/>
                <a:sym typeface="Corbel"/>
              </a:rPr>
              <a:t>Sample: 555 overweight/obese women</a:t>
            </a:r>
          </a:p>
          <a:p>
            <a:pPr marL="342900" marR="0" lvl="0" indent="-215900" algn="l" rtl="0">
              <a:lnSpc>
                <a:spcPct val="100000"/>
              </a:lnSpc>
              <a:spcBef>
                <a:spcPts val="2000"/>
              </a:spcBef>
              <a:spcAft>
                <a:spcPts val="0"/>
              </a:spcAft>
              <a:buClr>
                <a:schemeClr val="accent1"/>
              </a:buClr>
              <a:buSzPct val="90000"/>
              <a:buFont typeface="Noto Sans Symbols"/>
              <a:buChar char="●"/>
            </a:pPr>
            <a:r>
              <a:rPr lang="en-GB" sz="2400" b="1" i="0" u="none" strike="noStrike" cap="none">
                <a:solidFill>
                  <a:schemeClr val="lt1"/>
                </a:solidFill>
                <a:latin typeface="Corbel"/>
                <a:ea typeface="Corbel"/>
                <a:cs typeface="Corbel"/>
                <a:sym typeface="Corbel"/>
              </a:rPr>
              <a:t>Respondents told they were participating in two separate studies (life events, patient-doctor interactions)</a:t>
            </a:r>
          </a:p>
          <a:p>
            <a:pPr marL="685800" marR="0" lvl="1" indent="-228600" algn="l" rtl="0">
              <a:lnSpc>
                <a:spcPct val="100000"/>
              </a:lnSpc>
              <a:spcBef>
                <a:spcPts val="600"/>
              </a:spcBef>
              <a:spcAft>
                <a:spcPts val="0"/>
              </a:spcAft>
              <a:buClr>
                <a:schemeClr val="accent2"/>
              </a:buClr>
              <a:buSzPct val="90000"/>
              <a:buFont typeface="Noto Sans Symbols"/>
              <a:buNone/>
            </a:pPr>
            <a:endParaRPr sz="2200" b="1" i="0" u="none" strike="noStrike" cap="none">
              <a:solidFill>
                <a:schemeClr val="lt1"/>
              </a:solidFill>
              <a:latin typeface="Corbel"/>
              <a:ea typeface="Corbel"/>
              <a:cs typeface="Corbel"/>
              <a:sym typeface="Corbel"/>
            </a:endParaRPr>
          </a:p>
          <a:p>
            <a:pPr marL="685800" marR="0" lvl="1" indent="-228600" algn="l" rtl="0">
              <a:lnSpc>
                <a:spcPct val="100000"/>
              </a:lnSpc>
              <a:spcBef>
                <a:spcPts val="600"/>
              </a:spcBef>
              <a:spcAft>
                <a:spcPts val="0"/>
              </a:spcAft>
              <a:buClr>
                <a:schemeClr val="accent2"/>
              </a:buClr>
              <a:buSzPct val="90000"/>
              <a:buFont typeface="Noto Sans Symbols"/>
              <a:buNone/>
            </a:pPr>
            <a:endParaRPr sz="2200" b="1" i="0" u="none" strike="noStrike" cap="none">
              <a:solidFill>
                <a:schemeClr val="lt1"/>
              </a:solidFill>
              <a:latin typeface="Corbel"/>
              <a:ea typeface="Corbel"/>
              <a:cs typeface="Corbel"/>
              <a:sym typeface="Corbel"/>
            </a:endParaRPr>
          </a:p>
          <a:p>
            <a:pPr marL="342900" marR="0" lvl="0" indent="-215900" algn="l" rtl="0">
              <a:lnSpc>
                <a:spcPct val="100000"/>
              </a:lnSpc>
              <a:spcBef>
                <a:spcPts val="2000"/>
              </a:spcBef>
              <a:spcAft>
                <a:spcPts val="0"/>
              </a:spcAft>
              <a:buClr>
                <a:schemeClr val="accent1"/>
              </a:buClr>
              <a:buSzPct val="90000"/>
              <a:buFont typeface="Noto Sans Symbols"/>
              <a:buNone/>
            </a:pPr>
            <a:endParaRPr sz="2400" b="1" i="0" u="none" strike="noStrike" cap="none">
              <a:solidFill>
                <a:schemeClr val="lt1"/>
              </a:solidFill>
              <a:latin typeface="Corbel"/>
              <a:ea typeface="Corbel"/>
              <a:cs typeface="Corbel"/>
              <a:sym typeface="Corbe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Shape 286"/>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lt1"/>
              </a:buClr>
              <a:buSzPct val="25000"/>
              <a:buFont typeface="Corbel"/>
              <a:buNone/>
            </a:pPr>
            <a:r>
              <a:rPr lang="en-GB" sz="3600" b="1" i="0" u="none" strike="noStrike" cap="none">
                <a:solidFill>
                  <a:schemeClr val="lt1"/>
                </a:solidFill>
                <a:latin typeface="Corbel"/>
                <a:ea typeface="Corbel"/>
                <a:cs typeface="Corbel"/>
                <a:sym typeface="Corbel"/>
              </a:rPr>
              <a:t>Priming Task</a:t>
            </a:r>
          </a:p>
        </p:txBody>
      </p:sp>
      <p:sp>
        <p:nvSpPr>
          <p:cNvPr id="287" name="Shape 287"/>
          <p:cNvSpPr txBox="1">
            <a:spLocks noGrp="1"/>
          </p:cNvSpPr>
          <p:nvPr>
            <p:ph type="body" idx="1"/>
          </p:nvPr>
        </p:nvSpPr>
        <p:spPr>
          <a:xfrm>
            <a:off x="132346" y="1937083"/>
            <a:ext cx="8843210" cy="4836694"/>
          </a:xfrm>
          <a:prstGeom prst="rect">
            <a:avLst/>
          </a:prstGeom>
          <a:noFill/>
          <a:ln>
            <a:noFill/>
          </a:ln>
        </p:spPr>
        <p:txBody>
          <a:bodyPr lIns="91425" tIns="91425" rIns="91425" bIns="91425" anchor="t" anchorCtr="0">
            <a:noAutofit/>
          </a:bodyPr>
          <a:lstStyle/>
          <a:p>
            <a:pPr marL="342900" marR="0" lvl="0" indent="-215900" algn="l" rtl="0">
              <a:lnSpc>
                <a:spcPct val="100000"/>
              </a:lnSpc>
              <a:spcBef>
                <a:spcPts val="0"/>
              </a:spcBef>
              <a:spcAft>
                <a:spcPts val="0"/>
              </a:spcAft>
              <a:buClr>
                <a:schemeClr val="accent1"/>
              </a:buClr>
              <a:buSzPct val="90000"/>
              <a:buFont typeface="Noto Sans Symbols"/>
              <a:buChar char="●"/>
            </a:pPr>
            <a:r>
              <a:rPr lang="en-GB" sz="2400" b="1" i="0" u="none" strike="noStrike" cap="none">
                <a:solidFill>
                  <a:schemeClr val="lt1"/>
                </a:solidFill>
                <a:latin typeface="Corbel"/>
                <a:ea typeface="Corbel"/>
                <a:cs typeface="Corbel"/>
                <a:sym typeface="Corbel"/>
              </a:rPr>
              <a:t>Anger prompt: write for five minutes about a situation that had made them feel very angry such that someone reading the story would also feel that emotion.</a:t>
            </a:r>
          </a:p>
          <a:p>
            <a:pPr marL="342900" marR="0" lvl="0" indent="-215900" algn="l" rtl="0">
              <a:lnSpc>
                <a:spcPct val="100000"/>
              </a:lnSpc>
              <a:spcBef>
                <a:spcPts val="2000"/>
              </a:spcBef>
              <a:spcAft>
                <a:spcPts val="0"/>
              </a:spcAft>
              <a:buClr>
                <a:schemeClr val="accent1"/>
              </a:buClr>
              <a:buSzPct val="90000"/>
              <a:buFont typeface="Noto Sans Symbols"/>
              <a:buChar char="●"/>
            </a:pPr>
            <a:r>
              <a:rPr lang="en-GB" sz="2400" b="1" i="0" u="none" strike="noStrike" cap="none">
                <a:solidFill>
                  <a:schemeClr val="lt1"/>
                </a:solidFill>
                <a:latin typeface="Corbel"/>
                <a:ea typeface="Corbel"/>
                <a:cs typeface="Corbel"/>
                <a:sym typeface="Corbel"/>
              </a:rPr>
              <a:t>Fear prompt: write for five minutes about a situation that had made them feel very fearful such that someone reading the story would also feel that emotion.</a:t>
            </a:r>
          </a:p>
          <a:p>
            <a:pPr marL="342900" marR="0" lvl="0" indent="-215900" algn="l" rtl="0">
              <a:lnSpc>
                <a:spcPct val="100000"/>
              </a:lnSpc>
              <a:spcBef>
                <a:spcPts val="2000"/>
              </a:spcBef>
              <a:spcAft>
                <a:spcPts val="0"/>
              </a:spcAft>
              <a:buClr>
                <a:schemeClr val="accent1"/>
              </a:buClr>
              <a:buSzPct val="90000"/>
              <a:buFont typeface="Noto Sans Symbols"/>
              <a:buChar char="●"/>
            </a:pPr>
            <a:r>
              <a:rPr lang="en-GB" sz="2400" b="1" i="0" u="none" strike="noStrike" cap="none">
                <a:solidFill>
                  <a:schemeClr val="lt1"/>
                </a:solidFill>
                <a:latin typeface="Corbel"/>
                <a:ea typeface="Corbel"/>
                <a:cs typeface="Corbel"/>
                <a:sym typeface="Corbel"/>
              </a:rPr>
              <a:t>Neutral prompt: write for five minutes describing a room in their house.</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Shape 292"/>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lt1"/>
              </a:buClr>
              <a:buSzPct val="25000"/>
              <a:buFont typeface="Corbel"/>
              <a:buNone/>
            </a:pPr>
            <a:r>
              <a:rPr lang="en-GB" sz="3600" b="1" i="0" u="none" strike="noStrike" cap="none">
                <a:solidFill>
                  <a:schemeClr val="lt1"/>
                </a:solidFill>
                <a:latin typeface="Corbel"/>
                <a:ea typeface="Corbel"/>
                <a:cs typeface="Corbel"/>
                <a:sym typeface="Corbel"/>
              </a:rPr>
              <a:t>Information Manipulation</a:t>
            </a:r>
          </a:p>
        </p:txBody>
      </p:sp>
      <p:sp>
        <p:nvSpPr>
          <p:cNvPr id="293" name="Shape 293"/>
          <p:cNvSpPr txBox="1">
            <a:spLocks noGrp="1"/>
          </p:cNvSpPr>
          <p:nvPr>
            <p:ph type="body" idx="1"/>
          </p:nvPr>
        </p:nvSpPr>
        <p:spPr>
          <a:xfrm>
            <a:off x="156410" y="1852864"/>
            <a:ext cx="8867272" cy="4596062"/>
          </a:xfrm>
          <a:prstGeom prst="rect">
            <a:avLst/>
          </a:prstGeom>
          <a:noFill/>
          <a:ln>
            <a:noFill/>
          </a:ln>
        </p:spPr>
        <p:txBody>
          <a:bodyPr lIns="91425" tIns="91425" rIns="91425" bIns="91425" anchor="t" anchorCtr="0">
            <a:noAutofit/>
          </a:bodyPr>
          <a:lstStyle/>
          <a:p>
            <a:pPr marL="342900" marR="0" lvl="0" indent="-215900" algn="l" rtl="0">
              <a:lnSpc>
                <a:spcPct val="100000"/>
              </a:lnSpc>
              <a:spcBef>
                <a:spcPts val="0"/>
              </a:spcBef>
              <a:spcAft>
                <a:spcPts val="0"/>
              </a:spcAft>
              <a:buClr>
                <a:schemeClr val="accent1"/>
              </a:buClr>
              <a:buSzPct val="90000"/>
              <a:buFont typeface="Noto Sans Symbols"/>
              <a:buChar char="●"/>
            </a:pPr>
            <a:r>
              <a:rPr lang="en-GB" sz="2400" b="1" i="0" u="none" strike="noStrike" cap="none">
                <a:solidFill>
                  <a:schemeClr val="lt1"/>
                </a:solidFill>
                <a:latin typeface="Corbel"/>
                <a:ea typeface="Corbel"/>
                <a:cs typeface="Corbel"/>
                <a:sym typeface="Corbel"/>
              </a:rPr>
              <a:t>Simulated doctor talking to a patient</a:t>
            </a:r>
          </a:p>
          <a:p>
            <a:pPr marL="342900" marR="0" lvl="0" indent="-215900" algn="l" rtl="0">
              <a:lnSpc>
                <a:spcPct val="100000"/>
              </a:lnSpc>
              <a:spcBef>
                <a:spcPts val="2000"/>
              </a:spcBef>
              <a:spcAft>
                <a:spcPts val="0"/>
              </a:spcAft>
              <a:buClr>
                <a:schemeClr val="accent1"/>
              </a:buClr>
              <a:buSzPct val="90000"/>
              <a:buFont typeface="Noto Sans Symbols"/>
              <a:buChar char="●"/>
            </a:pPr>
            <a:r>
              <a:rPr lang="en-GB" sz="2400" b="1" i="0" u="none" strike="noStrike" cap="none">
                <a:solidFill>
                  <a:schemeClr val="lt1"/>
                </a:solidFill>
                <a:latin typeface="Corbel"/>
                <a:ea typeface="Corbel"/>
                <a:cs typeface="Corbel"/>
                <a:sym typeface="Corbel"/>
              </a:rPr>
              <a:t>After noting that the “patient” is overweight, doctor talks about the relationship between excess weight and the increased risk of breast cancer</a:t>
            </a:r>
          </a:p>
          <a:p>
            <a:pPr marL="342900" marR="0" lvl="0" indent="-215900" algn="l" rtl="0">
              <a:lnSpc>
                <a:spcPct val="100000"/>
              </a:lnSpc>
              <a:spcBef>
                <a:spcPts val="2000"/>
              </a:spcBef>
              <a:spcAft>
                <a:spcPts val="0"/>
              </a:spcAft>
              <a:buClr>
                <a:schemeClr val="accent1"/>
              </a:buClr>
              <a:buSzPct val="90000"/>
              <a:buFont typeface="Noto Sans Symbols"/>
              <a:buChar char="●"/>
            </a:pPr>
            <a:r>
              <a:rPr lang="en-GB" sz="2400" b="1" i="0" u="none" strike="noStrike" cap="none">
                <a:solidFill>
                  <a:schemeClr val="lt1"/>
                </a:solidFill>
                <a:latin typeface="Corbel"/>
                <a:ea typeface="Corbel"/>
                <a:cs typeface="Corbel"/>
                <a:sym typeface="Corbel"/>
              </a:rPr>
              <a:t>Then in the “genetic information version,” he explains that genetics can have a big impact on body weight.</a:t>
            </a:r>
          </a:p>
          <a:p>
            <a:pPr marL="342900" marR="0" lvl="0" indent="-215900" algn="l" rtl="0">
              <a:lnSpc>
                <a:spcPct val="100000"/>
              </a:lnSpc>
              <a:spcBef>
                <a:spcPts val="2000"/>
              </a:spcBef>
              <a:spcAft>
                <a:spcPts val="0"/>
              </a:spcAft>
              <a:buClr>
                <a:schemeClr val="accent1"/>
              </a:buClr>
              <a:buSzPct val="90000"/>
              <a:buFont typeface="Noto Sans Symbols"/>
              <a:buChar char="●"/>
            </a:pPr>
            <a:r>
              <a:rPr lang="en-GB" sz="2400" b="1" i="0" u="none" strike="noStrike" cap="none">
                <a:solidFill>
                  <a:schemeClr val="lt1"/>
                </a:solidFill>
                <a:latin typeface="Corbel"/>
                <a:ea typeface="Corbel"/>
                <a:cs typeface="Corbel"/>
                <a:sym typeface="Corbel"/>
              </a:rPr>
              <a:t>In the “behavioral information version,” he explains that one’s own behavior and the environment around them can have a big impact on body weight.</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Shape 298"/>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lt1"/>
              </a:buClr>
              <a:buSzPct val="25000"/>
              <a:buFont typeface="Corbel"/>
              <a:buNone/>
            </a:pPr>
            <a:r>
              <a:rPr lang="en-GB" sz="3600" b="1" i="0" u="none" strike="noStrike" cap="none">
                <a:solidFill>
                  <a:schemeClr val="lt1"/>
                </a:solidFill>
                <a:latin typeface="Corbel"/>
                <a:ea typeface="Corbel"/>
                <a:cs typeface="Corbel"/>
                <a:sym typeface="Corbel"/>
              </a:rPr>
              <a:t>Emotions and Medical Information</a:t>
            </a:r>
          </a:p>
        </p:txBody>
      </p:sp>
      <p:sp>
        <p:nvSpPr>
          <p:cNvPr id="299" name="Shape 299"/>
          <p:cNvSpPr txBox="1">
            <a:spLocks noGrp="1"/>
          </p:cNvSpPr>
          <p:nvPr>
            <p:ph type="body" idx="1"/>
          </p:nvPr>
        </p:nvSpPr>
        <p:spPr>
          <a:xfrm>
            <a:off x="156410" y="1828800"/>
            <a:ext cx="8831178" cy="4836694"/>
          </a:xfrm>
          <a:prstGeom prst="rect">
            <a:avLst/>
          </a:prstGeom>
          <a:noFill/>
          <a:ln>
            <a:noFill/>
          </a:ln>
        </p:spPr>
        <p:txBody>
          <a:bodyPr lIns="91425" tIns="91425" rIns="91425" bIns="91425" anchor="t" anchorCtr="0">
            <a:noAutofit/>
          </a:bodyPr>
          <a:lstStyle/>
          <a:p>
            <a:pPr marL="342900" marR="0" lvl="0" indent="-215900" algn="l" rtl="0">
              <a:lnSpc>
                <a:spcPct val="100000"/>
              </a:lnSpc>
              <a:spcBef>
                <a:spcPts val="0"/>
              </a:spcBef>
              <a:spcAft>
                <a:spcPts val="0"/>
              </a:spcAft>
              <a:buClr>
                <a:schemeClr val="accent1"/>
              </a:buClr>
              <a:buSzPct val="90000"/>
              <a:buFont typeface="Noto Sans Symbols"/>
              <a:buChar char="●"/>
            </a:pPr>
            <a:r>
              <a:rPr lang="en-GB" sz="2800" b="1" i="0" u="none" strike="noStrike" cap="none">
                <a:solidFill>
                  <a:schemeClr val="lt1"/>
                </a:solidFill>
                <a:latin typeface="Corbel"/>
                <a:ea typeface="Corbel"/>
                <a:cs typeface="Corbel"/>
                <a:sym typeface="Corbel"/>
              </a:rPr>
              <a:t>Dependent Variables:</a:t>
            </a:r>
          </a:p>
          <a:p>
            <a:pPr marL="685800" marR="0" lvl="1" indent="-228600" algn="l" rtl="0">
              <a:lnSpc>
                <a:spcPct val="100000"/>
              </a:lnSpc>
              <a:spcBef>
                <a:spcPts val="600"/>
              </a:spcBef>
              <a:spcAft>
                <a:spcPts val="0"/>
              </a:spcAft>
              <a:buClr>
                <a:schemeClr val="accent2"/>
              </a:buClr>
              <a:buSzPct val="90000"/>
              <a:buFont typeface="Noto Sans Symbols"/>
              <a:buChar char="●"/>
            </a:pPr>
            <a:r>
              <a:rPr lang="en-GB" sz="2200" b="1" i="0" u="none" strike="noStrike" cap="none">
                <a:solidFill>
                  <a:schemeClr val="lt1"/>
                </a:solidFill>
                <a:latin typeface="Corbel"/>
                <a:ea typeface="Corbel"/>
                <a:cs typeface="Corbel"/>
                <a:sym typeface="Corbel"/>
              </a:rPr>
              <a:t>Combined two questions into a “diet index”</a:t>
            </a:r>
          </a:p>
          <a:p>
            <a:pPr marL="1035050" marR="0" lvl="2" indent="-234950" algn="l" rtl="0">
              <a:lnSpc>
                <a:spcPct val="100000"/>
              </a:lnSpc>
              <a:spcBef>
                <a:spcPts val="600"/>
              </a:spcBef>
              <a:spcAft>
                <a:spcPts val="0"/>
              </a:spcAft>
              <a:buClr>
                <a:schemeClr val="accent1"/>
              </a:buClr>
              <a:buSzPct val="90000"/>
              <a:buFont typeface="Noto Sans Symbols"/>
              <a:buChar char="●"/>
            </a:pPr>
            <a:r>
              <a:rPr lang="en-GB" sz="2000" b="1" i="0" u="none" strike="noStrike" cap="none">
                <a:solidFill>
                  <a:schemeClr val="lt1"/>
                </a:solidFill>
                <a:latin typeface="Corbel"/>
                <a:ea typeface="Corbel"/>
                <a:cs typeface="Corbel"/>
                <a:sym typeface="Corbel"/>
              </a:rPr>
              <a:t>I intend to make changes to my diet in the next six months (7 points, strongly disagree to strongly agree)</a:t>
            </a:r>
          </a:p>
          <a:p>
            <a:pPr marL="1035050" marR="0" lvl="2" indent="-234950" algn="l" rtl="0">
              <a:lnSpc>
                <a:spcPct val="100000"/>
              </a:lnSpc>
              <a:spcBef>
                <a:spcPts val="600"/>
              </a:spcBef>
              <a:spcAft>
                <a:spcPts val="0"/>
              </a:spcAft>
              <a:buClr>
                <a:schemeClr val="accent1"/>
              </a:buClr>
              <a:buSzPct val="90000"/>
              <a:buFont typeface="Noto Sans Symbols"/>
              <a:buChar char="●"/>
            </a:pPr>
            <a:r>
              <a:rPr lang="en-GB" sz="2000" b="1" i="0" u="none" strike="noStrike" cap="none">
                <a:solidFill>
                  <a:schemeClr val="lt1"/>
                </a:solidFill>
                <a:latin typeface="Corbel"/>
                <a:ea typeface="Corbel"/>
                <a:cs typeface="Corbel"/>
                <a:sym typeface="Corbel"/>
              </a:rPr>
              <a:t>How likely is it you will try to change your diet in the next six months (7 points, very unlikely to very likely)</a:t>
            </a:r>
          </a:p>
          <a:p>
            <a:pPr marL="685800" marR="0" lvl="1" indent="-228600" algn="l" rtl="0">
              <a:lnSpc>
                <a:spcPct val="100000"/>
              </a:lnSpc>
              <a:spcBef>
                <a:spcPts val="600"/>
              </a:spcBef>
              <a:spcAft>
                <a:spcPts val="0"/>
              </a:spcAft>
              <a:buClr>
                <a:schemeClr val="accent2"/>
              </a:buClr>
              <a:buSzPct val="90000"/>
              <a:buFont typeface="Noto Sans Symbols"/>
              <a:buChar char="●"/>
            </a:pPr>
            <a:r>
              <a:rPr lang="en-GB" sz="2200" b="1" i="0" u="none" strike="noStrike" cap="none">
                <a:solidFill>
                  <a:schemeClr val="lt1"/>
                </a:solidFill>
                <a:latin typeface="Corbel"/>
                <a:ea typeface="Corbel"/>
                <a:cs typeface="Corbel"/>
                <a:sym typeface="Corbel"/>
              </a:rPr>
              <a:t>Combined two questions into an “exercise index”</a:t>
            </a:r>
          </a:p>
          <a:p>
            <a:pPr marL="1035050" marR="0" lvl="2" indent="-234950" algn="l" rtl="0">
              <a:lnSpc>
                <a:spcPct val="100000"/>
              </a:lnSpc>
              <a:spcBef>
                <a:spcPts val="600"/>
              </a:spcBef>
              <a:spcAft>
                <a:spcPts val="0"/>
              </a:spcAft>
              <a:buClr>
                <a:schemeClr val="accent1"/>
              </a:buClr>
              <a:buSzPct val="90000"/>
              <a:buFont typeface="Noto Sans Symbols"/>
              <a:buChar char="●"/>
            </a:pPr>
            <a:r>
              <a:rPr lang="en-GB" sz="2000" b="1" i="0" u="none" strike="noStrike" cap="none">
                <a:solidFill>
                  <a:schemeClr val="lt1"/>
                </a:solidFill>
                <a:latin typeface="Corbel"/>
                <a:ea typeface="Corbel"/>
                <a:cs typeface="Corbel"/>
                <a:sym typeface="Corbel"/>
              </a:rPr>
              <a:t>I intend to get more exercise in the next six months (SD-SA)</a:t>
            </a:r>
          </a:p>
          <a:p>
            <a:pPr marL="1035050" marR="0" lvl="2" indent="-234950" algn="l" rtl="0">
              <a:lnSpc>
                <a:spcPct val="100000"/>
              </a:lnSpc>
              <a:spcBef>
                <a:spcPts val="600"/>
              </a:spcBef>
              <a:spcAft>
                <a:spcPts val="0"/>
              </a:spcAft>
              <a:buClr>
                <a:schemeClr val="accent1"/>
              </a:buClr>
              <a:buSzPct val="90000"/>
              <a:buFont typeface="Noto Sans Symbols"/>
              <a:buChar char="●"/>
            </a:pPr>
            <a:r>
              <a:rPr lang="en-GB" sz="2000" b="1" i="0" u="none" strike="noStrike" cap="none">
                <a:solidFill>
                  <a:schemeClr val="lt1"/>
                </a:solidFill>
                <a:latin typeface="Corbel"/>
                <a:ea typeface="Corbel"/>
                <a:cs typeface="Corbel"/>
                <a:sym typeface="Corbel"/>
              </a:rPr>
              <a:t>How likely is it you will try to get more exercise in the next six months (VU-VL)</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Shape 305"/>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lt1"/>
              </a:buClr>
              <a:buSzPct val="25000"/>
              <a:buFont typeface="Corbel"/>
              <a:buNone/>
            </a:pPr>
            <a:r>
              <a:rPr lang="en-GB" sz="3600" b="1" i="0" u="none" strike="noStrike" cap="none">
                <a:solidFill>
                  <a:schemeClr val="lt1"/>
                </a:solidFill>
                <a:latin typeface="Corbel"/>
                <a:ea typeface="Corbel"/>
                <a:cs typeface="Corbel"/>
                <a:sym typeface="Corbel"/>
              </a:rPr>
              <a:t>Emotions and Medical Information</a:t>
            </a:r>
          </a:p>
        </p:txBody>
      </p:sp>
      <p:pic>
        <p:nvPicPr>
          <p:cNvPr id="306" name="Shape 306"/>
          <p:cNvPicPr preferRelativeResize="0"/>
          <p:nvPr/>
        </p:nvPicPr>
        <p:blipFill rotWithShape="1">
          <a:blip r:embed="rId3">
            <a:alphaModFix/>
          </a:blip>
          <a:srcRect/>
          <a:stretch/>
        </p:blipFill>
        <p:spPr>
          <a:xfrm>
            <a:off x="128836" y="1758072"/>
            <a:ext cx="6199642" cy="4570538"/>
          </a:xfrm>
          <a:prstGeom prst="rect">
            <a:avLst/>
          </a:prstGeom>
          <a:noFill/>
          <a:ln>
            <a:noFill/>
          </a:ln>
        </p:spPr>
      </p:pic>
      <p:pic>
        <p:nvPicPr>
          <p:cNvPr id="307" name="Shape 307"/>
          <p:cNvPicPr preferRelativeResize="0"/>
          <p:nvPr/>
        </p:nvPicPr>
        <p:blipFill rotWithShape="1">
          <a:blip r:embed="rId4">
            <a:alphaModFix/>
          </a:blip>
          <a:srcRect/>
          <a:stretch/>
        </p:blipFill>
        <p:spPr>
          <a:xfrm>
            <a:off x="6538076" y="3397082"/>
            <a:ext cx="2307602" cy="1162886"/>
          </a:xfrm>
          <a:prstGeom prst="rect">
            <a:avLst/>
          </a:prstGeom>
          <a:noFill/>
          <a:ln>
            <a:noFill/>
          </a:ln>
        </p:spPr>
      </p:pic>
      <p:sp>
        <p:nvSpPr>
          <p:cNvPr id="308" name="Shape 308"/>
          <p:cNvSpPr txBox="1"/>
          <p:nvPr/>
        </p:nvSpPr>
        <p:spPr>
          <a:xfrm>
            <a:off x="128836" y="6521116"/>
            <a:ext cx="3612983" cy="307777"/>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Corbel"/>
              <a:buNone/>
            </a:pPr>
            <a:r>
              <a:rPr lang="en-GB" sz="1400" b="0" i="1" u="none" strike="noStrike" cap="none">
                <a:solidFill>
                  <a:schemeClr val="lt1"/>
                </a:solidFill>
                <a:latin typeface="Corbel"/>
                <a:ea typeface="Corbel"/>
                <a:cs typeface="Corbel"/>
                <a:sym typeface="Corbel"/>
              </a:rPr>
              <a:t>Persky et al (2016)</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Shape 314"/>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lt1"/>
              </a:buClr>
              <a:buSzPct val="25000"/>
              <a:buFont typeface="Corbel"/>
              <a:buNone/>
            </a:pPr>
            <a:r>
              <a:rPr lang="en-GB" sz="3600" b="1" i="0" u="none" strike="noStrike" cap="none">
                <a:solidFill>
                  <a:schemeClr val="lt1"/>
                </a:solidFill>
                <a:latin typeface="Corbel"/>
                <a:ea typeface="Corbel"/>
                <a:cs typeface="Corbel"/>
                <a:sym typeface="Corbel"/>
              </a:rPr>
              <a:t>Emotions and Medical Information</a:t>
            </a:r>
          </a:p>
        </p:txBody>
      </p:sp>
      <p:pic>
        <p:nvPicPr>
          <p:cNvPr id="315" name="Shape 315"/>
          <p:cNvPicPr preferRelativeResize="0"/>
          <p:nvPr/>
        </p:nvPicPr>
        <p:blipFill rotWithShape="1">
          <a:blip r:embed="rId3">
            <a:alphaModFix/>
          </a:blip>
          <a:srcRect/>
          <a:stretch/>
        </p:blipFill>
        <p:spPr>
          <a:xfrm>
            <a:off x="96253" y="1777483"/>
            <a:ext cx="6424863" cy="4648759"/>
          </a:xfrm>
          <a:prstGeom prst="rect">
            <a:avLst/>
          </a:prstGeom>
          <a:noFill/>
          <a:ln>
            <a:noFill/>
          </a:ln>
        </p:spPr>
      </p:pic>
      <p:pic>
        <p:nvPicPr>
          <p:cNvPr id="316" name="Shape 316"/>
          <p:cNvPicPr preferRelativeResize="0"/>
          <p:nvPr/>
        </p:nvPicPr>
        <p:blipFill rotWithShape="1">
          <a:blip r:embed="rId4">
            <a:alphaModFix/>
          </a:blip>
          <a:srcRect/>
          <a:stretch/>
        </p:blipFill>
        <p:spPr>
          <a:xfrm>
            <a:off x="6654632" y="3534694"/>
            <a:ext cx="2130028" cy="1073400"/>
          </a:xfrm>
          <a:prstGeom prst="rect">
            <a:avLst/>
          </a:prstGeom>
          <a:noFill/>
          <a:ln>
            <a:noFill/>
          </a:ln>
        </p:spPr>
      </p:pic>
      <p:sp>
        <p:nvSpPr>
          <p:cNvPr id="317" name="Shape 317"/>
          <p:cNvSpPr txBox="1"/>
          <p:nvPr/>
        </p:nvSpPr>
        <p:spPr>
          <a:xfrm>
            <a:off x="128836" y="6521116"/>
            <a:ext cx="3612983" cy="307777"/>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Corbel"/>
              <a:buNone/>
            </a:pPr>
            <a:r>
              <a:rPr lang="en-GB" sz="1400" b="0" i="1" u="none" strike="noStrike" cap="none">
                <a:solidFill>
                  <a:schemeClr val="lt1"/>
                </a:solidFill>
                <a:latin typeface="Corbel"/>
                <a:ea typeface="Corbel"/>
                <a:cs typeface="Corbel"/>
                <a:sym typeface="Corbel"/>
              </a:rPr>
              <a:t>Persky et al (2016)</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Shape 322"/>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lt1"/>
              </a:buClr>
              <a:buSzPct val="25000"/>
              <a:buFont typeface="Corbel"/>
              <a:buNone/>
            </a:pPr>
            <a:r>
              <a:rPr lang="en-GB" sz="3600" b="1" i="0" u="none" strike="noStrike" cap="none">
                <a:solidFill>
                  <a:schemeClr val="lt1"/>
                </a:solidFill>
                <a:latin typeface="Corbel"/>
                <a:ea typeface="Corbel"/>
                <a:cs typeface="Corbel"/>
                <a:sym typeface="Corbel"/>
              </a:rPr>
              <a:t>Emotions and Medical Information</a:t>
            </a:r>
          </a:p>
        </p:txBody>
      </p:sp>
      <p:sp>
        <p:nvSpPr>
          <p:cNvPr id="323" name="Shape 323"/>
          <p:cNvSpPr txBox="1">
            <a:spLocks noGrp="1"/>
          </p:cNvSpPr>
          <p:nvPr>
            <p:ph type="body" idx="1"/>
          </p:nvPr>
        </p:nvSpPr>
        <p:spPr>
          <a:xfrm>
            <a:off x="96253" y="1863090"/>
            <a:ext cx="8927430" cy="4718184"/>
          </a:xfrm>
          <a:prstGeom prst="rect">
            <a:avLst/>
          </a:prstGeom>
          <a:noFill/>
          <a:ln>
            <a:noFill/>
          </a:ln>
        </p:spPr>
        <p:txBody>
          <a:bodyPr lIns="91425" tIns="91425" rIns="91425" bIns="91425" anchor="t" anchorCtr="0">
            <a:noAutofit/>
          </a:bodyPr>
          <a:lstStyle/>
          <a:p>
            <a:pPr marL="342900" marR="0" lvl="0" indent="-215900" algn="l" rtl="0">
              <a:lnSpc>
                <a:spcPct val="100000"/>
              </a:lnSpc>
              <a:spcBef>
                <a:spcPts val="0"/>
              </a:spcBef>
              <a:spcAft>
                <a:spcPts val="0"/>
              </a:spcAft>
              <a:buClr>
                <a:schemeClr val="accent1"/>
              </a:buClr>
              <a:buSzPct val="90000"/>
              <a:buFont typeface="Noto Sans Symbols"/>
              <a:buChar char="●"/>
            </a:pPr>
            <a:r>
              <a:rPr lang="en-GB" sz="2800" b="1" i="0" u="none" strike="noStrike" cap="none">
                <a:solidFill>
                  <a:schemeClr val="lt1"/>
                </a:solidFill>
                <a:latin typeface="Corbel"/>
                <a:ea typeface="Corbel"/>
                <a:cs typeface="Corbel"/>
                <a:sym typeface="Corbel"/>
              </a:rPr>
              <a:t>Implications</a:t>
            </a:r>
          </a:p>
          <a:p>
            <a:pPr marL="685800" marR="0" lvl="1" indent="-228600" algn="l" rtl="0">
              <a:lnSpc>
                <a:spcPct val="100000"/>
              </a:lnSpc>
              <a:spcBef>
                <a:spcPts val="600"/>
              </a:spcBef>
              <a:spcAft>
                <a:spcPts val="0"/>
              </a:spcAft>
              <a:buClr>
                <a:schemeClr val="accent2"/>
              </a:buClr>
              <a:buSzPct val="90000"/>
              <a:buFont typeface="Noto Sans Symbols"/>
              <a:buChar char="●"/>
            </a:pPr>
            <a:r>
              <a:rPr lang="en-GB" sz="2200" b="1" i="0" u="none" strike="noStrike" cap="none">
                <a:solidFill>
                  <a:schemeClr val="lt1"/>
                </a:solidFill>
                <a:latin typeface="Corbel"/>
                <a:ea typeface="Corbel"/>
                <a:cs typeface="Corbel"/>
                <a:sym typeface="Corbel"/>
              </a:rPr>
              <a:t>Some emotions shape how people process and respond to information differently than other emotions</a:t>
            </a:r>
          </a:p>
          <a:p>
            <a:pPr marL="685800" marR="0" lvl="1" indent="-228600" algn="l" rtl="0">
              <a:lnSpc>
                <a:spcPct val="100000"/>
              </a:lnSpc>
              <a:spcBef>
                <a:spcPts val="600"/>
              </a:spcBef>
              <a:spcAft>
                <a:spcPts val="0"/>
              </a:spcAft>
              <a:buClr>
                <a:schemeClr val="accent2"/>
              </a:buClr>
              <a:buSzPct val="90000"/>
              <a:buFont typeface="Noto Sans Symbols"/>
              <a:buChar char="●"/>
            </a:pPr>
            <a:r>
              <a:rPr lang="en-GB" sz="2200" b="1" i="0" u="none" strike="noStrike" cap="none">
                <a:solidFill>
                  <a:schemeClr val="lt1"/>
                </a:solidFill>
                <a:latin typeface="Corbel"/>
                <a:ea typeface="Corbel"/>
                <a:cs typeface="Corbel"/>
                <a:sym typeface="Corbel"/>
              </a:rPr>
              <a:t>Fear may be an especially important factor in health/ medical situations</a:t>
            </a:r>
          </a:p>
          <a:p>
            <a:pPr marL="342900" marR="0" lvl="0" indent="-215900" algn="l" rtl="0">
              <a:lnSpc>
                <a:spcPct val="100000"/>
              </a:lnSpc>
              <a:spcBef>
                <a:spcPts val="2000"/>
              </a:spcBef>
              <a:spcAft>
                <a:spcPts val="0"/>
              </a:spcAft>
              <a:buClr>
                <a:schemeClr val="accent1"/>
              </a:buClr>
              <a:buSzPct val="90000"/>
              <a:buFont typeface="Noto Sans Symbols"/>
              <a:buChar char="●"/>
            </a:pPr>
            <a:r>
              <a:rPr lang="en-GB" sz="2800" b="1" i="0" u="none" strike="noStrike" cap="none">
                <a:solidFill>
                  <a:schemeClr val="lt1"/>
                </a:solidFill>
                <a:latin typeface="Corbel"/>
                <a:ea typeface="Corbel"/>
                <a:cs typeface="Corbel"/>
                <a:sym typeface="Corbel"/>
              </a:rPr>
              <a:t>Limitations</a:t>
            </a:r>
          </a:p>
          <a:p>
            <a:pPr marL="685800" marR="0" lvl="1" indent="-228600" algn="l" rtl="0">
              <a:lnSpc>
                <a:spcPct val="100000"/>
              </a:lnSpc>
              <a:spcBef>
                <a:spcPts val="600"/>
              </a:spcBef>
              <a:spcAft>
                <a:spcPts val="0"/>
              </a:spcAft>
              <a:buClr>
                <a:schemeClr val="accent2"/>
              </a:buClr>
              <a:buSzPct val="90000"/>
              <a:buFont typeface="Noto Sans Symbols"/>
              <a:buChar char="●"/>
            </a:pPr>
            <a:r>
              <a:rPr lang="en-GB" sz="2200" b="1" i="0" u="none" strike="noStrike" cap="none">
                <a:solidFill>
                  <a:schemeClr val="lt1"/>
                </a:solidFill>
                <a:latin typeface="Corbel"/>
                <a:ea typeface="Corbel"/>
                <a:cs typeface="Corbel"/>
                <a:sym typeface="Corbel"/>
              </a:rPr>
              <a:t>Generalizability (non-representative sample)</a:t>
            </a:r>
          </a:p>
          <a:p>
            <a:pPr marL="685800" marR="0" lvl="1" indent="-228600" algn="l" rtl="0">
              <a:lnSpc>
                <a:spcPct val="100000"/>
              </a:lnSpc>
              <a:spcBef>
                <a:spcPts val="600"/>
              </a:spcBef>
              <a:spcAft>
                <a:spcPts val="0"/>
              </a:spcAft>
              <a:buClr>
                <a:schemeClr val="accent2"/>
              </a:buClr>
              <a:buSzPct val="90000"/>
              <a:buFont typeface="Noto Sans Symbols"/>
              <a:buChar char="●"/>
            </a:pPr>
            <a:r>
              <a:rPr lang="en-GB" sz="2200" b="1" i="0" u="none" strike="noStrike" cap="none">
                <a:solidFill>
                  <a:schemeClr val="lt1"/>
                </a:solidFill>
                <a:latin typeface="Corbel"/>
                <a:ea typeface="Corbel"/>
                <a:cs typeface="Corbel"/>
                <a:sym typeface="Corbel"/>
              </a:rPr>
              <a:t>Internal Validity (messages delivered by a simulated doctor)</a:t>
            </a:r>
          </a:p>
          <a:p>
            <a:pPr marL="685800" marR="0" lvl="1" indent="-228600" algn="l" rtl="0">
              <a:lnSpc>
                <a:spcPct val="100000"/>
              </a:lnSpc>
              <a:spcBef>
                <a:spcPts val="600"/>
              </a:spcBef>
              <a:spcAft>
                <a:spcPts val="0"/>
              </a:spcAft>
              <a:buClr>
                <a:schemeClr val="accent2"/>
              </a:buClr>
              <a:buSzPct val="90000"/>
              <a:buFont typeface="Noto Sans Symbols"/>
              <a:buChar char="●"/>
            </a:pPr>
            <a:r>
              <a:rPr lang="en-GB" sz="2200" b="1" i="0" u="none" strike="noStrike" cap="none">
                <a:solidFill>
                  <a:schemeClr val="lt1"/>
                </a:solidFill>
                <a:latin typeface="Corbel"/>
                <a:ea typeface="Corbel"/>
                <a:cs typeface="Corbel"/>
                <a:sym typeface="Corbel"/>
              </a:rPr>
              <a:t>Internal Validity (messages directed to a third person, not the respondent herself)</a:t>
            </a:r>
          </a:p>
          <a:p>
            <a:pPr marL="685800" marR="0" lvl="1" indent="-228600" algn="l" rtl="0">
              <a:lnSpc>
                <a:spcPct val="100000"/>
              </a:lnSpc>
              <a:spcBef>
                <a:spcPts val="600"/>
              </a:spcBef>
              <a:spcAft>
                <a:spcPts val="0"/>
              </a:spcAft>
              <a:buClr>
                <a:schemeClr val="accent2"/>
              </a:buClr>
              <a:buSzPct val="90000"/>
              <a:buFont typeface="Noto Sans Symbols"/>
              <a:buChar char="●"/>
            </a:pPr>
            <a:r>
              <a:rPr lang="en-GB" sz="2200" b="1" i="0" u="none" strike="noStrike" cap="none">
                <a:solidFill>
                  <a:schemeClr val="lt1"/>
                </a:solidFill>
                <a:latin typeface="Corbel"/>
                <a:ea typeface="Corbel"/>
                <a:cs typeface="Corbel"/>
                <a:sym typeface="Corbel"/>
              </a:rPr>
              <a:t>Other</a:t>
            </a:r>
          </a:p>
          <a:p>
            <a:pPr marL="685800" marR="0" lvl="1" indent="-228600" algn="l" rtl="0">
              <a:lnSpc>
                <a:spcPct val="100000"/>
              </a:lnSpc>
              <a:spcBef>
                <a:spcPts val="600"/>
              </a:spcBef>
              <a:spcAft>
                <a:spcPts val="0"/>
              </a:spcAft>
              <a:buClr>
                <a:schemeClr val="accent2"/>
              </a:buClr>
              <a:buSzPct val="90000"/>
              <a:buFont typeface="Noto Sans Symbols"/>
              <a:buNone/>
            </a:pPr>
            <a:endParaRPr sz="2200" b="1" i="0" u="none" strike="noStrike" cap="none">
              <a:solidFill>
                <a:schemeClr val="lt1"/>
              </a:solidFill>
              <a:latin typeface="Corbel"/>
              <a:ea typeface="Corbel"/>
              <a:cs typeface="Corbel"/>
              <a:sym typeface="Corbe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Shape 32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lt1"/>
              </a:buClr>
              <a:buSzPct val="25000"/>
              <a:buFont typeface="Corbel"/>
              <a:buNone/>
            </a:pPr>
            <a:r>
              <a:rPr lang="en-GB" sz="3600" b="1" i="0" u="none" strike="noStrike" cap="none">
                <a:solidFill>
                  <a:schemeClr val="lt1"/>
                </a:solidFill>
                <a:latin typeface="Corbel"/>
                <a:ea typeface="Corbel"/>
                <a:cs typeface="Corbel"/>
                <a:sym typeface="Corbel"/>
              </a:rPr>
              <a:t>Clicker Question 9</a:t>
            </a:r>
          </a:p>
        </p:txBody>
      </p:sp>
      <p:sp>
        <p:nvSpPr>
          <p:cNvPr id="330" name="Shape 330"/>
          <p:cNvSpPr txBox="1">
            <a:spLocks noGrp="1"/>
          </p:cNvSpPr>
          <p:nvPr>
            <p:ph type="body" idx="1"/>
          </p:nvPr>
        </p:nvSpPr>
        <p:spPr>
          <a:xfrm>
            <a:off x="81213" y="1852863"/>
            <a:ext cx="8981574" cy="4896852"/>
          </a:xfrm>
          <a:prstGeom prst="rect">
            <a:avLst/>
          </a:prstGeom>
          <a:noFill/>
          <a:ln>
            <a:noFill/>
          </a:ln>
        </p:spPr>
        <p:txBody>
          <a:bodyPr lIns="91425" tIns="91425" rIns="91425" bIns="91425" anchor="t" anchorCtr="0">
            <a:noAutofit/>
          </a:bodyPr>
          <a:lstStyle/>
          <a:p>
            <a:pPr marL="137160" marR="0" lvl="0" indent="-10160" algn="l" rtl="0">
              <a:lnSpc>
                <a:spcPct val="100000"/>
              </a:lnSpc>
              <a:spcBef>
                <a:spcPts val="0"/>
              </a:spcBef>
              <a:spcAft>
                <a:spcPts val="0"/>
              </a:spcAft>
              <a:buClr>
                <a:schemeClr val="accent1"/>
              </a:buClr>
              <a:buSzPct val="25000"/>
              <a:buFont typeface="Noto Sans Symbols"/>
              <a:buNone/>
            </a:pPr>
            <a:r>
              <a:rPr lang="en-GB" sz="2800" b="1" i="0" u="none" strike="noStrike" cap="none">
                <a:solidFill>
                  <a:schemeClr val="lt1"/>
                </a:solidFill>
                <a:latin typeface="Corbel"/>
                <a:ea typeface="Corbel"/>
                <a:cs typeface="Corbel"/>
                <a:sym typeface="Corbel"/>
              </a:rPr>
              <a:t>Indicate which you believe is the most important limitation of the </a:t>
            </a:r>
            <a:r>
              <a:rPr lang="en-GB" sz="2800" b="1" i="0" u="none" strike="noStrike" cap="none">
                <a:solidFill>
                  <a:srgbClr val="FFD477"/>
                </a:solidFill>
                <a:latin typeface="Corbel"/>
                <a:ea typeface="Corbel"/>
                <a:cs typeface="Corbel"/>
                <a:sym typeface="Corbel"/>
              </a:rPr>
              <a:t>Persky</a:t>
            </a:r>
            <a:r>
              <a:rPr lang="en-GB" sz="2800" b="1" i="0" u="none" strike="noStrike" cap="none">
                <a:solidFill>
                  <a:schemeClr val="lt1"/>
                </a:solidFill>
                <a:latin typeface="Corbel"/>
                <a:ea typeface="Corbel"/>
                <a:cs typeface="Corbel"/>
                <a:sym typeface="Corbel"/>
              </a:rPr>
              <a:t> study:</a:t>
            </a:r>
          </a:p>
          <a:p>
            <a:pPr marL="342900" marR="0" lvl="1" indent="0" algn="l" rtl="0">
              <a:lnSpc>
                <a:spcPct val="100000"/>
              </a:lnSpc>
              <a:spcBef>
                <a:spcPts val="0"/>
              </a:spcBef>
              <a:spcAft>
                <a:spcPts val="0"/>
              </a:spcAft>
              <a:buClr>
                <a:schemeClr val="accent1"/>
              </a:buClr>
              <a:buSzPct val="25000"/>
              <a:buFont typeface="Noto Sans Symbols"/>
              <a:buNone/>
            </a:pPr>
            <a:endParaRPr sz="2400" b="1" i="0" u="none" strike="noStrike" cap="none">
              <a:solidFill>
                <a:schemeClr val="lt1"/>
              </a:solidFill>
              <a:latin typeface="Corbel"/>
              <a:ea typeface="Corbel"/>
              <a:cs typeface="Corbel"/>
              <a:sym typeface="Corbel"/>
            </a:endParaRPr>
          </a:p>
          <a:p>
            <a:pPr marL="800100" marR="0" lvl="1" indent="-457200" algn="l" rtl="0">
              <a:lnSpc>
                <a:spcPct val="100000"/>
              </a:lnSpc>
              <a:spcBef>
                <a:spcPts val="0"/>
              </a:spcBef>
              <a:spcAft>
                <a:spcPts val="0"/>
              </a:spcAft>
              <a:buClr>
                <a:schemeClr val="accent1"/>
              </a:buClr>
              <a:buSzPct val="90000"/>
              <a:buFont typeface="Noto Sans Symbols"/>
              <a:buAutoNum type="alphaLcParenR"/>
            </a:pPr>
            <a:r>
              <a:rPr lang="en-GB" sz="2800" b="1" i="0" u="none" strike="noStrike" cap="none">
                <a:solidFill>
                  <a:schemeClr val="lt1"/>
                </a:solidFill>
                <a:latin typeface="Corbel"/>
                <a:ea typeface="Corbel"/>
                <a:cs typeface="Corbel"/>
                <a:sym typeface="Corbel"/>
              </a:rPr>
              <a:t>Generalizability (non-representative sample)</a:t>
            </a:r>
          </a:p>
          <a:p>
            <a:pPr marL="800100" marR="0" lvl="1" indent="-457200" algn="l" rtl="0">
              <a:lnSpc>
                <a:spcPct val="100000"/>
              </a:lnSpc>
              <a:spcBef>
                <a:spcPts val="0"/>
              </a:spcBef>
              <a:spcAft>
                <a:spcPts val="0"/>
              </a:spcAft>
              <a:buClr>
                <a:schemeClr val="accent1"/>
              </a:buClr>
              <a:buSzPct val="90000"/>
              <a:buFont typeface="Noto Sans Symbols"/>
              <a:buAutoNum type="alphaLcParenR"/>
            </a:pPr>
            <a:r>
              <a:rPr lang="en-GB" sz="2800" b="1" i="0" u="none" strike="noStrike" cap="none">
                <a:solidFill>
                  <a:schemeClr val="lt1"/>
                </a:solidFill>
                <a:latin typeface="Corbel"/>
                <a:ea typeface="Corbel"/>
                <a:cs typeface="Corbel"/>
                <a:sym typeface="Corbel"/>
              </a:rPr>
              <a:t>Internal validity (messages delivered by a simulated doctor)</a:t>
            </a:r>
          </a:p>
          <a:p>
            <a:pPr marL="800100" marR="0" lvl="1" indent="-457200" algn="l" rtl="0">
              <a:lnSpc>
                <a:spcPct val="100000"/>
              </a:lnSpc>
              <a:spcBef>
                <a:spcPts val="0"/>
              </a:spcBef>
              <a:spcAft>
                <a:spcPts val="0"/>
              </a:spcAft>
              <a:buClr>
                <a:schemeClr val="accent1"/>
              </a:buClr>
              <a:buSzPct val="90000"/>
              <a:buFont typeface="Noto Sans Symbols"/>
              <a:buAutoNum type="alphaLcParenR"/>
            </a:pPr>
            <a:r>
              <a:rPr lang="en-GB" sz="2800" b="1" i="0" u="none" strike="noStrike" cap="none">
                <a:solidFill>
                  <a:schemeClr val="lt1"/>
                </a:solidFill>
                <a:latin typeface="Corbel"/>
                <a:ea typeface="Corbel"/>
                <a:cs typeface="Corbel"/>
                <a:sym typeface="Corbel"/>
              </a:rPr>
              <a:t>Internal validity (messages directed to a third person, not the respondent herself)</a:t>
            </a:r>
          </a:p>
          <a:p>
            <a:pPr marL="800100" marR="0" lvl="1" indent="-457200" algn="l" rtl="0">
              <a:lnSpc>
                <a:spcPct val="100000"/>
              </a:lnSpc>
              <a:spcBef>
                <a:spcPts val="0"/>
              </a:spcBef>
              <a:spcAft>
                <a:spcPts val="0"/>
              </a:spcAft>
              <a:buClr>
                <a:schemeClr val="accent1"/>
              </a:buClr>
              <a:buSzPct val="90000"/>
              <a:buFont typeface="Noto Sans Symbols"/>
              <a:buAutoNum type="alphaLcParenR"/>
            </a:pPr>
            <a:r>
              <a:rPr lang="en-GB" sz="2800" b="1" i="0" u="none" strike="noStrike" cap="none">
                <a:solidFill>
                  <a:schemeClr val="lt1"/>
                </a:solidFill>
                <a:latin typeface="Corbel"/>
                <a:ea typeface="Corbel"/>
                <a:cs typeface="Corbel"/>
                <a:sym typeface="Corbel"/>
              </a:rPr>
              <a:t>Other</a:t>
            </a:r>
          </a:p>
          <a:p>
            <a:pPr marL="137160" marR="0" lvl="0" indent="-10160" algn="l" rtl="0">
              <a:lnSpc>
                <a:spcPct val="100000"/>
              </a:lnSpc>
              <a:spcBef>
                <a:spcPts val="2000"/>
              </a:spcBef>
              <a:spcAft>
                <a:spcPts val="0"/>
              </a:spcAft>
              <a:buClr>
                <a:schemeClr val="accent1"/>
              </a:buClr>
              <a:buSzPct val="25000"/>
              <a:buFont typeface="Noto Sans Symbols"/>
              <a:buNone/>
            </a:pPr>
            <a:endParaRPr sz="2400" b="1" i="0" u="none" strike="noStrike" cap="none">
              <a:solidFill>
                <a:schemeClr val="lt1"/>
              </a:solidFill>
              <a:latin typeface="Corbel"/>
              <a:ea typeface="Corbel"/>
              <a:cs typeface="Corbel"/>
              <a:sym typeface="Corbe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Shape 165"/>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orbel"/>
              <a:buNone/>
            </a:pPr>
            <a:r>
              <a:rPr lang="en-GB" sz="3600" b="1" i="0" u="none" strike="noStrike" cap="none">
                <a:solidFill>
                  <a:schemeClr val="lt1"/>
                </a:solidFill>
                <a:latin typeface="Corbel"/>
                <a:ea typeface="Corbel"/>
                <a:cs typeface="Corbel"/>
                <a:sym typeface="Corbel"/>
              </a:rPr>
              <a:t>Methods vs. Substantive Experiments</a:t>
            </a:r>
          </a:p>
        </p:txBody>
      </p:sp>
      <p:sp>
        <p:nvSpPr>
          <p:cNvPr id="166" name="Shape 166"/>
          <p:cNvSpPr txBox="1">
            <a:spLocks noGrp="1"/>
          </p:cNvSpPr>
          <p:nvPr>
            <p:ph type="body" idx="1"/>
          </p:nvPr>
        </p:nvSpPr>
        <p:spPr>
          <a:xfrm>
            <a:off x="228600" y="1905000"/>
            <a:ext cx="8763000" cy="480060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accent1"/>
              </a:buClr>
              <a:buSzPct val="90000"/>
              <a:buFont typeface="Noto Sans Symbols"/>
              <a:buChar char="●"/>
            </a:pPr>
            <a:r>
              <a:rPr lang="en-GB" sz="3000" b="1" i="0" u="none" strike="noStrike" cap="none">
                <a:solidFill>
                  <a:schemeClr val="lt1"/>
                </a:solidFill>
                <a:latin typeface="Corbel"/>
                <a:ea typeface="Corbel"/>
                <a:cs typeface="Corbel"/>
                <a:sym typeface="Corbel"/>
              </a:rPr>
              <a:t>Methods: goal is to improve the survey process</a:t>
            </a:r>
          </a:p>
          <a:p>
            <a:pPr marL="685800" marR="0" lvl="1" indent="-342900" algn="l" rtl="0">
              <a:lnSpc>
                <a:spcPct val="100000"/>
              </a:lnSpc>
              <a:spcBef>
                <a:spcPts val="0"/>
              </a:spcBef>
              <a:spcAft>
                <a:spcPts val="0"/>
              </a:spcAft>
              <a:buClr>
                <a:schemeClr val="accent2"/>
              </a:buClr>
              <a:buSzPct val="90000"/>
              <a:buFont typeface="Noto Sans Symbols"/>
              <a:buChar char="●"/>
            </a:pPr>
            <a:r>
              <a:rPr lang="en-GB" sz="2600" b="1" i="0" u="none" strike="noStrike" cap="none">
                <a:solidFill>
                  <a:schemeClr val="lt1"/>
                </a:solidFill>
                <a:latin typeface="Corbel"/>
                <a:ea typeface="Corbel"/>
                <a:cs typeface="Corbel"/>
                <a:sym typeface="Corbel"/>
              </a:rPr>
              <a:t>Identify sources of survey error, explore ways to reduce that error</a:t>
            </a:r>
          </a:p>
          <a:p>
            <a:pPr marL="685800" marR="0" lvl="1" indent="-342900" algn="l" rtl="0">
              <a:lnSpc>
                <a:spcPct val="100000"/>
              </a:lnSpc>
              <a:spcBef>
                <a:spcPts val="0"/>
              </a:spcBef>
              <a:spcAft>
                <a:spcPts val="0"/>
              </a:spcAft>
              <a:buClr>
                <a:schemeClr val="accent2"/>
              </a:buClr>
              <a:buSzPct val="25000"/>
              <a:buFont typeface="Noto Sans Symbols"/>
              <a:buNone/>
            </a:pPr>
            <a:endParaRPr sz="2600" b="1" i="0" u="none" strike="noStrike" cap="none">
              <a:solidFill>
                <a:schemeClr val="lt1"/>
              </a:solidFill>
              <a:latin typeface="Corbel"/>
              <a:ea typeface="Corbel"/>
              <a:cs typeface="Corbel"/>
              <a:sym typeface="Corbel"/>
            </a:endParaRPr>
          </a:p>
          <a:p>
            <a:pPr marL="342900" marR="0" lvl="0" indent="-342900" algn="l" rtl="0">
              <a:lnSpc>
                <a:spcPct val="100000"/>
              </a:lnSpc>
              <a:spcBef>
                <a:spcPts val="0"/>
              </a:spcBef>
              <a:spcAft>
                <a:spcPts val="0"/>
              </a:spcAft>
              <a:buClr>
                <a:schemeClr val="accent1"/>
              </a:buClr>
              <a:buSzPct val="90000"/>
              <a:buFont typeface="Noto Sans Symbols"/>
              <a:buChar char="●"/>
            </a:pPr>
            <a:r>
              <a:rPr lang="en-GB" sz="3000" b="1" i="0" u="none" strike="noStrike" cap="none">
                <a:solidFill>
                  <a:schemeClr val="lt1"/>
                </a:solidFill>
                <a:latin typeface="Corbel"/>
                <a:ea typeface="Corbel"/>
                <a:cs typeface="Corbel"/>
                <a:sym typeface="Corbel"/>
              </a:rPr>
              <a:t>Substantive: goal is to test causal hypotheses about social science phenomena using population-based surveys</a:t>
            </a:r>
          </a:p>
          <a:p>
            <a:pPr marL="0" marR="0" lvl="0" indent="0" algn="l" rtl="0">
              <a:lnSpc>
                <a:spcPct val="100000"/>
              </a:lnSpc>
              <a:spcBef>
                <a:spcPts val="0"/>
              </a:spcBef>
              <a:spcAft>
                <a:spcPts val="0"/>
              </a:spcAft>
              <a:buClr>
                <a:schemeClr val="accent1"/>
              </a:buClr>
              <a:buSzPct val="25000"/>
              <a:buFont typeface="Noto Sans Symbols"/>
              <a:buNone/>
            </a:pPr>
            <a:endParaRPr sz="3000" b="1" i="0" u="none" strike="noStrike" cap="none">
              <a:solidFill>
                <a:schemeClr val="lt1"/>
              </a:solidFill>
              <a:latin typeface="Corbel"/>
              <a:ea typeface="Corbel"/>
              <a:cs typeface="Corbel"/>
              <a:sym typeface="Corbel"/>
            </a:endParaRPr>
          </a:p>
          <a:p>
            <a:pPr marL="342900" marR="0" lvl="0" indent="-342900" algn="l" rtl="0">
              <a:lnSpc>
                <a:spcPct val="100000"/>
              </a:lnSpc>
              <a:spcBef>
                <a:spcPts val="0"/>
              </a:spcBef>
              <a:spcAft>
                <a:spcPts val="0"/>
              </a:spcAft>
              <a:buClr>
                <a:schemeClr val="accent1"/>
              </a:buClr>
              <a:buSzPct val="90000"/>
              <a:buFont typeface="Noto Sans Symbols"/>
              <a:buChar char="●"/>
            </a:pPr>
            <a:r>
              <a:rPr lang="en-GB" sz="3000" b="1" i="0" u="none" strike="noStrike" cap="none">
                <a:solidFill>
                  <a:schemeClr val="lt1"/>
                </a:solidFill>
                <a:latin typeface="Corbel"/>
                <a:ea typeface="Corbel"/>
                <a:cs typeface="Corbel"/>
                <a:sym typeface="Corbel"/>
              </a:rPr>
              <a:t>Often the lines are blurry, many studies combine elements of each</a:t>
            </a:r>
          </a:p>
          <a:p>
            <a:pPr marL="342900" marR="0" lvl="0" indent="-342900" algn="l" rtl="0">
              <a:lnSpc>
                <a:spcPct val="100000"/>
              </a:lnSpc>
              <a:spcBef>
                <a:spcPts val="2000"/>
              </a:spcBef>
              <a:spcAft>
                <a:spcPts val="0"/>
              </a:spcAft>
              <a:buClr>
                <a:schemeClr val="accent1"/>
              </a:buClr>
              <a:buSzPct val="25000"/>
              <a:buFont typeface="Noto Sans Symbols"/>
              <a:buNone/>
            </a:pPr>
            <a:endParaRPr sz="2400" b="1" i="0" u="none" strike="noStrike" cap="none">
              <a:solidFill>
                <a:schemeClr val="lt1"/>
              </a:solidFill>
              <a:latin typeface="Corbel"/>
              <a:ea typeface="Corbel"/>
              <a:cs typeface="Corbel"/>
              <a:sym typeface="Corbe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Shape 172"/>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orbel"/>
              <a:buNone/>
            </a:pPr>
            <a:r>
              <a:rPr lang="en-GB" sz="3600" b="1" i="0" u="none" strike="noStrike" cap="none">
                <a:solidFill>
                  <a:schemeClr val="lt1"/>
                </a:solidFill>
                <a:latin typeface="Corbel"/>
                <a:ea typeface="Corbel"/>
                <a:cs typeface="Corbel"/>
                <a:sym typeface="Corbel"/>
              </a:rPr>
              <a:t>Common Approaches to Conducting Substantive Survey Experiments </a:t>
            </a:r>
          </a:p>
        </p:txBody>
      </p:sp>
      <p:sp>
        <p:nvSpPr>
          <p:cNvPr id="173" name="Shape 173"/>
          <p:cNvSpPr txBox="1">
            <a:spLocks noGrp="1"/>
          </p:cNvSpPr>
          <p:nvPr>
            <p:ph type="body" idx="1"/>
          </p:nvPr>
        </p:nvSpPr>
        <p:spPr>
          <a:xfrm>
            <a:off x="252662" y="2057400"/>
            <a:ext cx="8434136" cy="4391526"/>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accent1"/>
              </a:buClr>
              <a:buSzPct val="90000"/>
              <a:buFont typeface="Noto Sans Symbols"/>
              <a:buChar char="●"/>
            </a:pPr>
            <a:r>
              <a:rPr lang="en-GB" sz="2800" b="1" i="0" u="none" strike="noStrike" cap="none">
                <a:solidFill>
                  <a:schemeClr val="lt1"/>
                </a:solidFill>
                <a:latin typeface="Corbel"/>
                <a:ea typeface="Corbel"/>
                <a:cs typeface="Corbel"/>
                <a:sym typeface="Corbel"/>
              </a:rPr>
              <a:t>Framing/information treatments</a:t>
            </a:r>
          </a:p>
          <a:p>
            <a:pPr marL="0" marR="0" lvl="0" indent="0" algn="l" rtl="0">
              <a:lnSpc>
                <a:spcPct val="100000"/>
              </a:lnSpc>
              <a:spcBef>
                <a:spcPts val="0"/>
              </a:spcBef>
              <a:spcAft>
                <a:spcPts val="0"/>
              </a:spcAft>
              <a:buClr>
                <a:schemeClr val="accent1"/>
              </a:buClr>
              <a:buSzPct val="25000"/>
              <a:buFont typeface="Noto Sans Symbols"/>
              <a:buNone/>
            </a:pPr>
            <a:endParaRPr sz="2800" b="1" i="0" u="none" strike="noStrike" cap="none">
              <a:solidFill>
                <a:schemeClr val="lt1"/>
              </a:solidFill>
              <a:latin typeface="Corbel"/>
              <a:ea typeface="Corbel"/>
              <a:cs typeface="Corbel"/>
              <a:sym typeface="Corbel"/>
            </a:endParaRPr>
          </a:p>
          <a:p>
            <a:pPr marL="342900" marR="0" lvl="0" indent="-342900" algn="l" rtl="0">
              <a:lnSpc>
                <a:spcPct val="100000"/>
              </a:lnSpc>
              <a:spcBef>
                <a:spcPts val="0"/>
              </a:spcBef>
              <a:spcAft>
                <a:spcPts val="0"/>
              </a:spcAft>
              <a:buClr>
                <a:schemeClr val="accent1"/>
              </a:buClr>
              <a:buSzPct val="90000"/>
              <a:buFont typeface="Noto Sans Symbols"/>
              <a:buChar char="●"/>
            </a:pPr>
            <a:r>
              <a:rPr lang="en-GB" sz="2800" b="1" i="0" u="none" strike="noStrike" cap="none">
                <a:solidFill>
                  <a:schemeClr val="lt1"/>
                </a:solidFill>
                <a:latin typeface="Corbel"/>
                <a:ea typeface="Corbel"/>
                <a:cs typeface="Corbel"/>
                <a:sym typeface="Corbel"/>
              </a:rPr>
              <a:t>Priming/activating</a:t>
            </a:r>
          </a:p>
          <a:p>
            <a:pPr marL="0" marR="0" lvl="0" indent="0" algn="l" rtl="0">
              <a:lnSpc>
                <a:spcPct val="100000"/>
              </a:lnSpc>
              <a:spcBef>
                <a:spcPts val="0"/>
              </a:spcBef>
              <a:spcAft>
                <a:spcPts val="0"/>
              </a:spcAft>
              <a:buClr>
                <a:schemeClr val="accent1"/>
              </a:buClr>
              <a:buSzPct val="25000"/>
              <a:buFont typeface="Noto Sans Symbols"/>
              <a:buNone/>
            </a:pPr>
            <a:endParaRPr sz="2800" b="1" i="0" u="none" strike="noStrike" cap="none">
              <a:solidFill>
                <a:schemeClr val="lt1"/>
              </a:solidFill>
              <a:latin typeface="Corbel"/>
              <a:ea typeface="Corbel"/>
              <a:cs typeface="Corbel"/>
              <a:sym typeface="Corbel"/>
            </a:endParaRPr>
          </a:p>
          <a:p>
            <a:pPr marL="342900" marR="0" lvl="0" indent="-342900" algn="l" rtl="0">
              <a:lnSpc>
                <a:spcPct val="100000"/>
              </a:lnSpc>
              <a:spcBef>
                <a:spcPts val="0"/>
              </a:spcBef>
              <a:spcAft>
                <a:spcPts val="0"/>
              </a:spcAft>
              <a:buClr>
                <a:schemeClr val="accent1"/>
              </a:buClr>
              <a:buSzPct val="90000"/>
              <a:buFont typeface="Noto Sans Symbols"/>
              <a:buChar char="●"/>
            </a:pPr>
            <a:r>
              <a:rPr lang="en-GB" sz="2800" b="1" i="0" u="none" strike="noStrike" cap="none">
                <a:solidFill>
                  <a:schemeClr val="lt1"/>
                </a:solidFill>
                <a:latin typeface="Corbel"/>
                <a:ea typeface="Corbel"/>
                <a:cs typeface="Corbel"/>
                <a:sym typeface="Corbel"/>
              </a:rPr>
              <a:t>Vignettes/conjoint/factorial designs</a:t>
            </a:r>
          </a:p>
          <a:p>
            <a:pPr marL="0" marR="0" lvl="0" indent="0" algn="l" rtl="0">
              <a:lnSpc>
                <a:spcPct val="100000"/>
              </a:lnSpc>
              <a:spcBef>
                <a:spcPts val="0"/>
              </a:spcBef>
              <a:spcAft>
                <a:spcPts val="0"/>
              </a:spcAft>
              <a:buClr>
                <a:schemeClr val="accent1"/>
              </a:buClr>
              <a:buSzPct val="25000"/>
              <a:buFont typeface="Noto Sans Symbols"/>
              <a:buNone/>
            </a:pPr>
            <a:endParaRPr sz="2800" b="1" i="0" u="none" strike="noStrike" cap="none">
              <a:solidFill>
                <a:schemeClr val="lt1"/>
              </a:solidFill>
              <a:latin typeface="Corbel"/>
              <a:ea typeface="Corbel"/>
              <a:cs typeface="Corbel"/>
              <a:sym typeface="Corbel"/>
            </a:endParaRPr>
          </a:p>
          <a:p>
            <a:pPr marL="342900" marR="0" lvl="0" indent="-342900" algn="l" rtl="0">
              <a:lnSpc>
                <a:spcPct val="100000"/>
              </a:lnSpc>
              <a:spcBef>
                <a:spcPts val="0"/>
              </a:spcBef>
              <a:spcAft>
                <a:spcPts val="0"/>
              </a:spcAft>
              <a:buClr>
                <a:schemeClr val="accent1"/>
              </a:buClr>
              <a:buSzPct val="90000"/>
              <a:buFont typeface="Noto Sans Symbols"/>
              <a:buChar char="●"/>
            </a:pPr>
            <a:r>
              <a:rPr lang="en-GB" sz="2800" b="1" i="0" u="none" strike="noStrike" cap="none">
                <a:solidFill>
                  <a:schemeClr val="lt1"/>
                </a:solidFill>
                <a:latin typeface="Corbel"/>
                <a:ea typeface="Corbel"/>
                <a:cs typeface="Corbel"/>
                <a:sym typeface="Corbel"/>
              </a:rPr>
              <a:t>List experiments</a:t>
            </a:r>
          </a:p>
          <a:p>
            <a:pPr marL="342900" marR="0" lvl="0" indent="-342900" algn="l" rtl="0">
              <a:lnSpc>
                <a:spcPct val="100000"/>
              </a:lnSpc>
              <a:spcBef>
                <a:spcPts val="2000"/>
              </a:spcBef>
              <a:spcAft>
                <a:spcPts val="0"/>
              </a:spcAft>
              <a:buClr>
                <a:schemeClr val="accent1"/>
              </a:buClr>
              <a:buSzPct val="25000"/>
              <a:buFont typeface="Noto Sans Symbols"/>
              <a:buNone/>
            </a:pPr>
            <a:endParaRPr sz="2400" b="1" i="0" u="none" strike="noStrike" cap="none">
              <a:solidFill>
                <a:schemeClr val="lt1"/>
              </a:solidFill>
              <a:latin typeface="Corbel"/>
              <a:ea typeface="Corbel"/>
              <a:cs typeface="Corbel"/>
              <a:sym typeface="Corbe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Shape 178"/>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orbel"/>
              <a:buNone/>
            </a:pPr>
            <a:r>
              <a:rPr lang="en-GB" sz="3600" b="1" i="0" u="none" strike="noStrike" cap="none">
                <a:solidFill>
                  <a:schemeClr val="lt1"/>
                </a:solidFill>
                <a:latin typeface="Corbel"/>
                <a:ea typeface="Corbel"/>
                <a:cs typeface="Corbel"/>
                <a:sym typeface="Corbel"/>
              </a:rPr>
              <a:t>Framing Experiments</a:t>
            </a:r>
          </a:p>
        </p:txBody>
      </p:sp>
      <p:sp>
        <p:nvSpPr>
          <p:cNvPr id="179" name="Shape 179"/>
          <p:cNvSpPr txBox="1">
            <a:spLocks noGrp="1"/>
          </p:cNvSpPr>
          <p:nvPr>
            <p:ph type="body" idx="1"/>
          </p:nvPr>
        </p:nvSpPr>
        <p:spPr>
          <a:xfrm>
            <a:off x="192505" y="1864894"/>
            <a:ext cx="8758988" cy="4764505"/>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accent1"/>
              </a:buClr>
              <a:buSzPct val="90000"/>
              <a:buFont typeface="Noto Sans Symbols"/>
              <a:buChar char="●"/>
            </a:pPr>
            <a:r>
              <a:rPr lang="en-GB" sz="2800" b="1" i="0" u="none" strike="noStrike" cap="none">
                <a:solidFill>
                  <a:schemeClr val="lt1"/>
                </a:solidFill>
                <a:latin typeface="Corbel"/>
                <a:ea typeface="Corbel"/>
                <a:cs typeface="Corbel"/>
                <a:sym typeface="Corbel"/>
              </a:rPr>
              <a:t>Researcher manipulates the information provided to respondents to test hypotheses about framing</a:t>
            </a:r>
          </a:p>
          <a:p>
            <a:pPr marL="0" marR="0" lvl="0" indent="0" algn="l" rtl="0">
              <a:lnSpc>
                <a:spcPct val="100000"/>
              </a:lnSpc>
              <a:spcBef>
                <a:spcPts val="0"/>
              </a:spcBef>
              <a:spcAft>
                <a:spcPts val="0"/>
              </a:spcAft>
              <a:buClr>
                <a:schemeClr val="accent1"/>
              </a:buClr>
              <a:buSzPct val="25000"/>
              <a:buFont typeface="Noto Sans Symbols"/>
              <a:buNone/>
            </a:pPr>
            <a:endParaRPr sz="2800" b="1" i="0" u="none" strike="noStrike" cap="none">
              <a:solidFill>
                <a:schemeClr val="lt1"/>
              </a:solidFill>
              <a:latin typeface="Corbel"/>
              <a:ea typeface="Corbel"/>
              <a:cs typeface="Corbel"/>
              <a:sym typeface="Corbel"/>
            </a:endParaRPr>
          </a:p>
          <a:p>
            <a:pPr marL="342900" marR="0" lvl="0" indent="-342900" algn="l" rtl="0">
              <a:lnSpc>
                <a:spcPct val="100000"/>
              </a:lnSpc>
              <a:spcBef>
                <a:spcPts val="0"/>
              </a:spcBef>
              <a:spcAft>
                <a:spcPts val="0"/>
              </a:spcAft>
              <a:buClr>
                <a:schemeClr val="accent1"/>
              </a:buClr>
              <a:buSzPct val="90000"/>
              <a:buFont typeface="Noto Sans Symbols"/>
              <a:buChar char="●"/>
            </a:pPr>
            <a:r>
              <a:rPr lang="en-GB" sz="2800" b="1" i="0" u="none" strike="noStrike" cap="none">
                <a:solidFill>
                  <a:schemeClr val="lt1"/>
                </a:solidFill>
                <a:latin typeface="Corbel"/>
                <a:ea typeface="Corbel"/>
                <a:cs typeface="Corbel"/>
                <a:sym typeface="Corbel"/>
              </a:rPr>
              <a:t>Researcher’s motivations may be primarily substantive (i.e., how do people respond to certain types of news or information?). </a:t>
            </a:r>
          </a:p>
          <a:p>
            <a:pPr marL="342900" marR="0" lvl="0" indent="-342900" algn="l" rtl="0">
              <a:lnSpc>
                <a:spcPct val="100000"/>
              </a:lnSpc>
              <a:spcBef>
                <a:spcPts val="0"/>
              </a:spcBef>
              <a:spcAft>
                <a:spcPts val="0"/>
              </a:spcAft>
              <a:buClr>
                <a:schemeClr val="accent1"/>
              </a:buClr>
              <a:buSzPct val="90000"/>
              <a:buFont typeface="Noto Sans Symbols"/>
              <a:buNone/>
            </a:pPr>
            <a:endParaRPr sz="2800" b="1" i="0" u="none" strike="noStrike" cap="none">
              <a:solidFill>
                <a:schemeClr val="lt1"/>
              </a:solidFill>
              <a:latin typeface="Corbel"/>
              <a:ea typeface="Corbel"/>
              <a:cs typeface="Corbel"/>
              <a:sym typeface="Corbel"/>
            </a:endParaRPr>
          </a:p>
          <a:p>
            <a:pPr marL="342900" marR="0" lvl="0" indent="-342900" algn="l" rtl="0">
              <a:lnSpc>
                <a:spcPct val="100000"/>
              </a:lnSpc>
              <a:spcBef>
                <a:spcPts val="0"/>
              </a:spcBef>
              <a:spcAft>
                <a:spcPts val="0"/>
              </a:spcAft>
              <a:buClr>
                <a:schemeClr val="accent1"/>
              </a:buClr>
              <a:buSzPct val="90000"/>
              <a:buFont typeface="Noto Sans Symbols"/>
              <a:buChar char="●"/>
            </a:pPr>
            <a:r>
              <a:rPr lang="en-GB" sz="2800" b="1" i="0" u="none" strike="noStrike" cap="none">
                <a:solidFill>
                  <a:schemeClr val="lt1"/>
                </a:solidFill>
                <a:latin typeface="Corbel"/>
                <a:ea typeface="Corbel"/>
                <a:cs typeface="Corbel"/>
                <a:sym typeface="Corbel"/>
              </a:rPr>
              <a:t>Or they may be methodological (i.e., do we get different survey responses when we frame questions different ways?).</a:t>
            </a:r>
          </a:p>
          <a:p>
            <a:pPr marL="342900" marR="0" lvl="0" indent="-342900" algn="l" rtl="0">
              <a:lnSpc>
                <a:spcPct val="100000"/>
              </a:lnSpc>
              <a:spcBef>
                <a:spcPts val="2000"/>
              </a:spcBef>
              <a:spcAft>
                <a:spcPts val="0"/>
              </a:spcAft>
              <a:buClr>
                <a:schemeClr val="accent1"/>
              </a:buClr>
              <a:buSzPct val="25000"/>
              <a:buFont typeface="Noto Sans Symbols"/>
              <a:buNone/>
            </a:pPr>
            <a:endParaRPr sz="2400" b="1" i="0" u="none" strike="noStrike" cap="none">
              <a:solidFill>
                <a:schemeClr val="lt1"/>
              </a:solidFill>
              <a:latin typeface="Corbel"/>
              <a:ea typeface="Corbel"/>
              <a:cs typeface="Corbel"/>
              <a:sym typeface="Corbe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Shape 185"/>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orbel"/>
              <a:buNone/>
            </a:pPr>
            <a:r>
              <a:rPr lang="en-GB" sz="3600" b="1" i="0" u="none" strike="noStrike" cap="none">
                <a:solidFill>
                  <a:schemeClr val="lt1"/>
                </a:solidFill>
                <a:latin typeface="Corbel"/>
                <a:ea typeface="Corbel"/>
                <a:cs typeface="Corbel"/>
                <a:sym typeface="Corbel"/>
              </a:rPr>
              <a:t>Framing Theory</a:t>
            </a:r>
          </a:p>
        </p:txBody>
      </p:sp>
      <p:sp>
        <p:nvSpPr>
          <p:cNvPr id="186" name="Shape 186"/>
          <p:cNvSpPr txBox="1">
            <a:spLocks noGrp="1"/>
          </p:cNvSpPr>
          <p:nvPr>
            <p:ph type="body" idx="1"/>
          </p:nvPr>
        </p:nvSpPr>
        <p:spPr>
          <a:xfrm>
            <a:off x="216567" y="1840832"/>
            <a:ext cx="8783052" cy="4812631"/>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accent1"/>
              </a:buClr>
              <a:buSzPct val="25000"/>
              <a:buFont typeface="Noto Sans Symbols"/>
              <a:buNone/>
            </a:pPr>
            <a:r>
              <a:rPr lang="en-GB" sz="2800" b="1" i="0" u="none" strike="noStrike" cap="none">
                <a:solidFill>
                  <a:schemeClr val="lt1"/>
                </a:solidFill>
                <a:latin typeface="Corbel"/>
                <a:ea typeface="Corbel"/>
                <a:cs typeface="Corbel"/>
                <a:sym typeface="Corbel"/>
              </a:rPr>
              <a:t>“Framing refers to the process by which people develop a particular conceptualization of an issue or reorient their thinking about an issue.” Chong and Druckman 2007, p. 104.</a:t>
            </a:r>
          </a:p>
          <a:p>
            <a:pPr marL="342900" marR="0" lvl="0" indent="-342900" algn="l" rtl="0">
              <a:lnSpc>
                <a:spcPct val="100000"/>
              </a:lnSpc>
              <a:spcBef>
                <a:spcPts val="0"/>
              </a:spcBef>
              <a:spcAft>
                <a:spcPts val="0"/>
              </a:spcAft>
              <a:buClr>
                <a:schemeClr val="accent1"/>
              </a:buClr>
              <a:buSzPct val="25000"/>
              <a:buFont typeface="Noto Sans Symbols"/>
              <a:buNone/>
            </a:pPr>
            <a:endParaRPr sz="2800" b="1" i="0" u="none" strike="noStrike" cap="none">
              <a:solidFill>
                <a:schemeClr val="lt1"/>
              </a:solidFill>
              <a:latin typeface="Corbel"/>
              <a:ea typeface="Corbel"/>
              <a:cs typeface="Corbel"/>
              <a:sym typeface="Corbel"/>
            </a:endParaRPr>
          </a:p>
          <a:p>
            <a:pPr marL="342900" marR="0" lvl="0" indent="-342900" algn="l" rtl="0">
              <a:lnSpc>
                <a:spcPct val="100000"/>
              </a:lnSpc>
              <a:spcBef>
                <a:spcPts val="0"/>
              </a:spcBef>
              <a:spcAft>
                <a:spcPts val="0"/>
              </a:spcAft>
              <a:buClr>
                <a:schemeClr val="accent1"/>
              </a:buClr>
              <a:buSzPct val="25000"/>
              <a:buFont typeface="Noto Sans Symbols"/>
              <a:buNone/>
            </a:pPr>
            <a:r>
              <a:rPr lang="en-GB" sz="2800" b="1" i="0" u="none" strike="noStrike" cap="none">
                <a:solidFill>
                  <a:schemeClr val="lt1"/>
                </a:solidFill>
                <a:latin typeface="Corbel"/>
                <a:ea typeface="Corbel"/>
                <a:cs typeface="Corbel"/>
                <a:sym typeface="Corbel"/>
              </a:rPr>
              <a:t>“...framing effects... occur when (often small) changes in the presentation of an issue or an event produce (sometimes large) changes of opinion.” C&amp;D 2007, p. 104.</a:t>
            </a:r>
          </a:p>
          <a:p>
            <a:pPr marL="342900" marR="0" lvl="0" indent="-342900" algn="l" rtl="0">
              <a:lnSpc>
                <a:spcPct val="100000"/>
              </a:lnSpc>
              <a:spcBef>
                <a:spcPts val="2000"/>
              </a:spcBef>
              <a:spcAft>
                <a:spcPts val="0"/>
              </a:spcAft>
              <a:buClr>
                <a:schemeClr val="accent1"/>
              </a:buClr>
              <a:buSzPct val="25000"/>
              <a:buFont typeface="Noto Sans Symbols"/>
              <a:buNone/>
            </a:pPr>
            <a:endParaRPr sz="2400" b="1" i="0" u="none" strike="noStrike" cap="none">
              <a:solidFill>
                <a:schemeClr val="lt1"/>
              </a:solidFill>
              <a:latin typeface="Corbel"/>
              <a:ea typeface="Corbel"/>
              <a:cs typeface="Corbel"/>
              <a:sym typeface="Corbe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Shape 191"/>
          <p:cNvSpPr txBox="1">
            <a:spLocks noGrp="1"/>
          </p:cNvSpPr>
          <p:nvPr>
            <p:ph type="body" idx="1"/>
          </p:nvPr>
        </p:nvSpPr>
        <p:spPr>
          <a:xfrm>
            <a:off x="304800" y="1840832"/>
            <a:ext cx="8610599" cy="4712365"/>
          </a:xfrm>
          <a:prstGeom prst="rect">
            <a:avLst/>
          </a:prstGeom>
          <a:noFill/>
          <a:ln>
            <a:noFill/>
          </a:ln>
        </p:spPr>
        <p:txBody>
          <a:bodyPr lIns="91425" tIns="45700" rIns="91425" bIns="45700" anchor="t" anchorCtr="0">
            <a:noAutofit/>
          </a:bodyPr>
          <a:lstStyle/>
          <a:p>
            <a:pPr marL="0" marR="0" lvl="0" indent="0" algn="l" rtl="0">
              <a:lnSpc>
                <a:spcPct val="80000"/>
              </a:lnSpc>
              <a:spcBef>
                <a:spcPts val="0"/>
              </a:spcBef>
              <a:spcAft>
                <a:spcPts val="0"/>
              </a:spcAft>
              <a:buClr>
                <a:schemeClr val="accent1"/>
              </a:buClr>
              <a:buSzPct val="25000"/>
              <a:buFont typeface="Noto Sans Symbols"/>
              <a:buNone/>
            </a:pPr>
            <a:r>
              <a:rPr lang="en-GB" sz="2775" b="1" i="0" u="none" strike="noStrike" cap="none">
                <a:solidFill>
                  <a:schemeClr val="lt1"/>
                </a:solidFill>
                <a:latin typeface="Corbel"/>
                <a:ea typeface="Corbel"/>
                <a:cs typeface="Corbel"/>
                <a:sym typeface="Corbel"/>
              </a:rPr>
              <a:t>40% of survey respondents support increasing “welfare” while 80% support increasing “assistance to the poor.”</a:t>
            </a:r>
          </a:p>
          <a:p>
            <a:pPr marL="0" marR="0" lvl="0" indent="0" algn="l" rtl="0">
              <a:lnSpc>
                <a:spcPct val="80000"/>
              </a:lnSpc>
              <a:spcBef>
                <a:spcPts val="0"/>
              </a:spcBef>
              <a:spcAft>
                <a:spcPts val="0"/>
              </a:spcAft>
              <a:buClr>
                <a:schemeClr val="accent1"/>
              </a:buClr>
              <a:buSzPct val="25000"/>
              <a:buFont typeface="Noto Sans Symbols"/>
              <a:buNone/>
            </a:pPr>
            <a:endParaRPr sz="2775" b="1" i="0" u="none" strike="noStrike" cap="none">
              <a:solidFill>
                <a:schemeClr val="lt1"/>
              </a:solidFill>
              <a:latin typeface="Corbel"/>
              <a:ea typeface="Corbel"/>
              <a:cs typeface="Corbel"/>
              <a:sym typeface="Corbel"/>
            </a:endParaRPr>
          </a:p>
          <a:p>
            <a:pPr marL="0" marR="0" lvl="0" indent="0" algn="l" rtl="0">
              <a:lnSpc>
                <a:spcPct val="80000"/>
              </a:lnSpc>
              <a:spcBef>
                <a:spcPts val="0"/>
              </a:spcBef>
              <a:spcAft>
                <a:spcPts val="0"/>
              </a:spcAft>
              <a:buClr>
                <a:schemeClr val="accent1"/>
              </a:buClr>
              <a:buSzPct val="25000"/>
              <a:buFont typeface="Noto Sans Symbols"/>
              <a:buNone/>
            </a:pPr>
            <a:r>
              <a:rPr lang="en-GB" sz="2775" b="1" i="0" u="none" strike="noStrike" cap="none">
                <a:solidFill>
                  <a:schemeClr val="lt1"/>
                </a:solidFill>
                <a:latin typeface="Corbel"/>
                <a:ea typeface="Corbel"/>
                <a:cs typeface="Corbel"/>
                <a:sym typeface="Corbel"/>
              </a:rPr>
              <a:t>Support for reconfiguring Doha’s traffic patterns increases when respondents are provided information about likely reductions in traffic accidents relative to when they are provided with information about likely reductions in congestions or no additional information at all.</a:t>
            </a:r>
          </a:p>
          <a:p>
            <a:pPr marL="0" marR="0" lvl="0" indent="0" algn="l" rtl="0">
              <a:lnSpc>
                <a:spcPct val="80000"/>
              </a:lnSpc>
              <a:spcBef>
                <a:spcPts val="0"/>
              </a:spcBef>
              <a:spcAft>
                <a:spcPts val="0"/>
              </a:spcAft>
              <a:buClr>
                <a:schemeClr val="accent1"/>
              </a:buClr>
              <a:buSzPct val="25000"/>
              <a:buFont typeface="Noto Sans Symbols"/>
              <a:buNone/>
            </a:pPr>
            <a:endParaRPr sz="2775" b="1" i="0" u="none" strike="noStrike" cap="none">
              <a:solidFill>
                <a:schemeClr val="lt1"/>
              </a:solidFill>
              <a:latin typeface="Corbel"/>
              <a:ea typeface="Corbel"/>
              <a:cs typeface="Corbel"/>
              <a:sym typeface="Corbel"/>
            </a:endParaRPr>
          </a:p>
          <a:p>
            <a:pPr marL="0" marR="0" lvl="0" indent="0" algn="l" rtl="0">
              <a:lnSpc>
                <a:spcPct val="80000"/>
              </a:lnSpc>
              <a:spcBef>
                <a:spcPts val="0"/>
              </a:spcBef>
              <a:spcAft>
                <a:spcPts val="0"/>
              </a:spcAft>
              <a:buClr>
                <a:schemeClr val="accent1"/>
              </a:buClr>
              <a:buSzPct val="25000"/>
              <a:buFont typeface="Noto Sans Symbols"/>
              <a:buNone/>
            </a:pPr>
            <a:r>
              <a:rPr lang="en-GB" sz="2775" b="1" i="0" u="none" strike="noStrike" cap="none">
                <a:solidFill>
                  <a:schemeClr val="lt1"/>
                </a:solidFill>
                <a:latin typeface="Corbel"/>
                <a:ea typeface="Corbel"/>
                <a:cs typeface="Corbel"/>
                <a:sym typeface="Corbel"/>
              </a:rPr>
              <a:t>Other examples?</a:t>
            </a:r>
          </a:p>
          <a:p>
            <a:pPr marL="0" marR="0" lvl="0" indent="0" algn="l" rtl="0">
              <a:lnSpc>
                <a:spcPct val="80000"/>
              </a:lnSpc>
              <a:spcBef>
                <a:spcPts val="2000"/>
              </a:spcBef>
              <a:spcAft>
                <a:spcPts val="0"/>
              </a:spcAft>
              <a:buClr>
                <a:schemeClr val="accent1"/>
              </a:buClr>
              <a:buSzPct val="25000"/>
              <a:buFont typeface="Noto Sans Symbols"/>
              <a:buNone/>
            </a:pPr>
            <a:endParaRPr sz="2220" b="1" i="0" u="none" strike="noStrike" cap="none">
              <a:solidFill>
                <a:schemeClr val="lt1"/>
              </a:solidFill>
              <a:latin typeface="Corbel"/>
              <a:ea typeface="Corbel"/>
              <a:cs typeface="Corbel"/>
              <a:sym typeface="Corbel"/>
            </a:endParaRPr>
          </a:p>
        </p:txBody>
      </p:sp>
      <p:sp>
        <p:nvSpPr>
          <p:cNvPr id="192" name="Shape 192"/>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lt1"/>
              </a:buClr>
              <a:buSzPct val="25000"/>
              <a:buFont typeface="Corbel"/>
              <a:buNone/>
            </a:pPr>
            <a:r>
              <a:rPr lang="en-GB" sz="3600" b="1" i="0" u="none" strike="noStrike" cap="none">
                <a:solidFill>
                  <a:schemeClr val="lt1"/>
                </a:solidFill>
                <a:latin typeface="Corbel"/>
                <a:ea typeface="Corbel"/>
                <a:cs typeface="Corbel"/>
                <a:sym typeface="Corbel"/>
              </a:rPr>
              <a:t>Examples of Framing Effects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Shape 198"/>
          <p:cNvSpPr txBox="1">
            <a:spLocks noGrp="1"/>
          </p:cNvSpPr>
          <p:nvPr>
            <p:ph type="body" idx="1"/>
          </p:nvPr>
        </p:nvSpPr>
        <p:spPr>
          <a:xfrm>
            <a:off x="228600" y="2057400"/>
            <a:ext cx="8763000" cy="43433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accent1"/>
              </a:buClr>
              <a:buSzPct val="25000"/>
              <a:buFont typeface="Noto Sans Symbols"/>
              <a:buNone/>
            </a:pPr>
            <a:r>
              <a:rPr lang="en-GB" sz="2800" b="1" i="0" u="none" strike="noStrike" cap="none">
                <a:solidFill>
                  <a:schemeClr val="lt1"/>
                </a:solidFill>
                <a:latin typeface="Corbel"/>
                <a:ea typeface="Corbel"/>
                <a:cs typeface="Corbel"/>
                <a:sym typeface="Corbel"/>
              </a:rPr>
              <a:t>Framing experiments typically involve randomly assigning different frames to survey respondents and comparing their responses to public opinion questions.</a:t>
            </a:r>
          </a:p>
          <a:p>
            <a:pPr marL="0" marR="0" lvl="0" indent="0" algn="l" rtl="0">
              <a:lnSpc>
                <a:spcPct val="100000"/>
              </a:lnSpc>
              <a:spcBef>
                <a:spcPts val="2000"/>
              </a:spcBef>
              <a:spcAft>
                <a:spcPts val="0"/>
              </a:spcAft>
              <a:buClr>
                <a:schemeClr val="accent1"/>
              </a:buClr>
              <a:buSzPct val="25000"/>
              <a:buFont typeface="Noto Sans Symbols"/>
              <a:buNone/>
            </a:pPr>
            <a:endParaRPr sz="2400" b="1" i="0" u="none" strike="noStrike" cap="none">
              <a:solidFill>
                <a:schemeClr val="lt1"/>
              </a:solidFill>
              <a:latin typeface="Corbel"/>
              <a:ea typeface="Corbel"/>
              <a:cs typeface="Corbel"/>
              <a:sym typeface="Corbel"/>
            </a:endParaRPr>
          </a:p>
        </p:txBody>
      </p:sp>
      <p:sp>
        <p:nvSpPr>
          <p:cNvPr id="199" name="Shape 19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lt1"/>
              </a:buClr>
              <a:buSzPct val="25000"/>
              <a:buFont typeface="Corbel"/>
              <a:buNone/>
            </a:pPr>
            <a:r>
              <a:rPr lang="en-GB" sz="3600" b="1" i="0" u="none" strike="noStrike" cap="none">
                <a:solidFill>
                  <a:schemeClr val="lt1"/>
                </a:solidFill>
                <a:latin typeface="Corbel"/>
                <a:ea typeface="Corbel"/>
                <a:cs typeface="Corbel"/>
                <a:sym typeface="Corbel"/>
              </a:rPr>
              <a:t>Framing Experiments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Shape 204"/>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lt1"/>
              </a:buClr>
              <a:buSzPct val="25000"/>
              <a:buFont typeface="Corbel"/>
              <a:buNone/>
            </a:pPr>
            <a:r>
              <a:rPr lang="en-GB" sz="3600" b="1" i="0" u="none" strike="noStrike" cap="none">
                <a:solidFill>
                  <a:schemeClr val="lt1"/>
                </a:solidFill>
                <a:latin typeface="Corbel"/>
                <a:ea typeface="Corbel"/>
                <a:cs typeface="Corbel"/>
                <a:sym typeface="Corbel"/>
              </a:rPr>
              <a:t>Framing Example:</a:t>
            </a:r>
            <a:br>
              <a:rPr lang="en-GB" sz="3600" b="1" i="0" u="none" strike="noStrike" cap="none">
                <a:solidFill>
                  <a:schemeClr val="lt1"/>
                </a:solidFill>
                <a:latin typeface="Corbel"/>
                <a:ea typeface="Corbel"/>
                <a:cs typeface="Corbel"/>
                <a:sym typeface="Corbel"/>
              </a:rPr>
            </a:br>
            <a:r>
              <a:rPr lang="en-GB" sz="3600" b="1" i="0" u="none" strike="noStrike" cap="none">
                <a:solidFill>
                  <a:schemeClr val="lt1"/>
                </a:solidFill>
                <a:latin typeface="Corbel"/>
                <a:ea typeface="Corbel"/>
                <a:cs typeface="Corbel"/>
                <a:sym typeface="Corbel"/>
              </a:rPr>
              <a:t>Opposition to Immigration</a:t>
            </a:r>
          </a:p>
        </p:txBody>
      </p:sp>
      <p:sp>
        <p:nvSpPr>
          <p:cNvPr id="205" name="Shape 205"/>
          <p:cNvSpPr txBox="1">
            <a:spLocks noGrp="1"/>
          </p:cNvSpPr>
          <p:nvPr>
            <p:ph type="body" idx="1"/>
          </p:nvPr>
        </p:nvSpPr>
        <p:spPr>
          <a:xfrm>
            <a:off x="156410" y="1937083"/>
            <a:ext cx="8831178" cy="4644189"/>
          </a:xfrm>
          <a:prstGeom prst="rect">
            <a:avLst/>
          </a:prstGeom>
          <a:noFill/>
          <a:ln>
            <a:noFill/>
          </a:ln>
        </p:spPr>
        <p:txBody>
          <a:bodyPr lIns="91425" tIns="91425" rIns="91425" bIns="91425" anchor="t" anchorCtr="0">
            <a:noAutofit/>
          </a:bodyPr>
          <a:lstStyle/>
          <a:p>
            <a:pPr marL="342900" marR="0" lvl="0" indent="-342900" algn="l" rtl="0">
              <a:lnSpc>
                <a:spcPct val="100000"/>
              </a:lnSpc>
              <a:spcBef>
                <a:spcPts val="0"/>
              </a:spcBef>
              <a:spcAft>
                <a:spcPts val="0"/>
              </a:spcAft>
              <a:buClr>
                <a:schemeClr val="accent1"/>
              </a:buClr>
              <a:buSzPct val="90000"/>
              <a:buFont typeface="Noto Sans Symbols"/>
              <a:buChar char="●"/>
            </a:pPr>
            <a:r>
              <a:rPr lang="en-GB" sz="2800" b="1" i="0" u="none" strike="noStrike" cap="none">
                <a:solidFill>
                  <a:schemeClr val="lt1"/>
                </a:solidFill>
                <a:latin typeface="Corbel"/>
                <a:ea typeface="Corbel"/>
                <a:cs typeface="Corbel"/>
                <a:sym typeface="Corbel"/>
              </a:rPr>
              <a:t>Study: Brader et al. 2008, “What Triggers Public Opposition to Immigration?” </a:t>
            </a:r>
            <a:r>
              <a:rPr lang="en-GB" sz="2800" b="1" i="1" u="none" strike="noStrike" cap="none">
                <a:solidFill>
                  <a:schemeClr val="lt1"/>
                </a:solidFill>
                <a:latin typeface="Corbel"/>
                <a:ea typeface="Corbel"/>
                <a:cs typeface="Corbel"/>
                <a:sym typeface="Corbel"/>
              </a:rPr>
              <a:t>AJPS</a:t>
            </a:r>
          </a:p>
          <a:p>
            <a:pPr marL="342900" marR="0" lvl="0" indent="-342900" algn="l" rtl="0">
              <a:lnSpc>
                <a:spcPct val="100000"/>
              </a:lnSpc>
              <a:spcBef>
                <a:spcPts val="0"/>
              </a:spcBef>
              <a:spcAft>
                <a:spcPts val="0"/>
              </a:spcAft>
              <a:buClr>
                <a:schemeClr val="accent1"/>
              </a:buClr>
              <a:buSzPct val="90000"/>
              <a:buFont typeface="Noto Sans Symbols"/>
              <a:buNone/>
            </a:pPr>
            <a:endParaRPr sz="2800" b="1" i="0" u="none" strike="noStrike" cap="none">
              <a:solidFill>
                <a:schemeClr val="lt1"/>
              </a:solidFill>
              <a:latin typeface="Corbel"/>
              <a:ea typeface="Corbel"/>
              <a:cs typeface="Corbel"/>
              <a:sym typeface="Corbel"/>
            </a:endParaRPr>
          </a:p>
          <a:p>
            <a:pPr marL="342900" marR="0" lvl="0" indent="-342900" algn="l" rtl="0">
              <a:lnSpc>
                <a:spcPct val="100000"/>
              </a:lnSpc>
              <a:spcBef>
                <a:spcPts val="0"/>
              </a:spcBef>
              <a:spcAft>
                <a:spcPts val="0"/>
              </a:spcAft>
              <a:buClr>
                <a:schemeClr val="accent1"/>
              </a:buClr>
              <a:buSzPct val="90000"/>
              <a:buFont typeface="Noto Sans Symbols"/>
              <a:buChar char="●"/>
            </a:pPr>
            <a:r>
              <a:rPr lang="en-GB" sz="2800" b="1" i="0" u="none" strike="noStrike" cap="none">
                <a:solidFill>
                  <a:schemeClr val="lt1"/>
                </a:solidFill>
                <a:latin typeface="Corbel"/>
                <a:ea typeface="Corbel"/>
                <a:cs typeface="Corbel"/>
                <a:sym typeface="Corbel"/>
              </a:rPr>
              <a:t>Question: do group cues shape how the public weighs information about the costs of immigration?</a:t>
            </a:r>
          </a:p>
          <a:p>
            <a:pPr marL="0" marR="0" lvl="0" indent="0" algn="l" rtl="0">
              <a:lnSpc>
                <a:spcPct val="100000"/>
              </a:lnSpc>
              <a:spcBef>
                <a:spcPts val="0"/>
              </a:spcBef>
              <a:spcAft>
                <a:spcPts val="0"/>
              </a:spcAft>
              <a:buClr>
                <a:schemeClr val="accent1"/>
              </a:buClr>
              <a:buSzPct val="25000"/>
              <a:buFont typeface="Noto Sans Symbols"/>
              <a:buNone/>
            </a:pPr>
            <a:endParaRPr sz="2800" b="1" i="0" u="none" strike="noStrike" cap="none">
              <a:solidFill>
                <a:schemeClr val="lt1"/>
              </a:solidFill>
              <a:latin typeface="Corbel"/>
              <a:ea typeface="Corbel"/>
              <a:cs typeface="Corbel"/>
              <a:sym typeface="Corbel"/>
            </a:endParaRPr>
          </a:p>
          <a:p>
            <a:pPr marL="342900" marR="0" lvl="0" indent="-342900" algn="l" rtl="0">
              <a:lnSpc>
                <a:spcPct val="100000"/>
              </a:lnSpc>
              <a:spcBef>
                <a:spcPts val="0"/>
              </a:spcBef>
              <a:spcAft>
                <a:spcPts val="0"/>
              </a:spcAft>
              <a:buClr>
                <a:schemeClr val="accent1"/>
              </a:buClr>
              <a:buSzPct val="90000"/>
              <a:buFont typeface="Noto Sans Symbols"/>
              <a:buChar char="●"/>
            </a:pPr>
            <a:r>
              <a:rPr lang="en-GB" sz="2800" b="1" i="0" u="none" strike="noStrike" cap="none">
                <a:solidFill>
                  <a:schemeClr val="lt1"/>
                </a:solidFill>
                <a:latin typeface="Corbel"/>
                <a:ea typeface="Corbel"/>
                <a:cs typeface="Corbel"/>
                <a:sym typeface="Corbel"/>
              </a:rPr>
              <a:t>Approach: random assignment of news excerpts combined with visual cues.</a:t>
            </a:r>
          </a:p>
          <a:p>
            <a:pPr marL="342900" marR="0" lvl="0" indent="-215900" algn="l" rtl="0">
              <a:lnSpc>
                <a:spcPct val="100000"/>
              </a:lnSpc>
              <a:spcBef>
                <a:spcPts val="2000"/>
              </a:spcBef>
              <a:spcAft>
                <a:spcPts val="0"/>
              </a:spcAft>
              <a:buClr>
                <a:schemeClr val="accent1"/>
              </a:buClr>
              <a:buSzPct val="90000"/>
              <a:buFont typeface="Noto Sans Symbols"/>
              <a:buNone/>
            </a:pPr>
            <a:endParaRPr sz="2400" b="1" i="0" u="none" strike="noStrike" cap="none">
              <a:solidFill>
                <a:schemeClr val="lt1"/>
              </a:solidFill>
              <a:latin typeface="Corbel"/>
              <a:ea typeface="Corbel"/>
              <a:cs typeface="Corbel"/>
              <a:sym typeface="Corbel"/>
            </a:endParaRPr>
          </a:p>
        </p:txBody>
      </p:sp>
    </p:spTree>
  </p:cSld>
  <p:clrMapOvr>
    <a:masterClrMapping/>
  </p:clrMapOvr>
</p:sld>
</file>

<file path=ppt/theme/theme1.xml><?xml version="1.0" encoding="utf-8"?>
<a:theme xmlns:a="http://schemas.openxmlformats.org/drawingml/2006/main" name="Focus">
  <a:themeElements>
    <a:clrScheme name="Focus">
      <a:dk1>
        <a:srgbClr val="000000"/>
      </a:dk1>
      <a:lt1>
        <a:srgbClr val="FFFFFF"/>
      </a:lt1>
      <a:dk2>
        <a:srgbClr val="0064E2"/>
      </a:dk2>
      <a:lt2>
        <a:srgbClr val="B5D2F5"/>
      </a:lt2>
      <a:accent1>
        <a:srgbClr val="FFB91D"/>
      </a:accent1>
      <a:accent2>
        <a:srgbClr val="F97817"/>
      </a:accent2>
      <a:accent3>
        <a:srgbClr val="6DE304"/>
      </a:accent3>
      <a:accent4>
        <a:srgbClr val="FF0000"/>
      </a:accent4>
      <a:accent5>
        <a:srgbClr val="732BEA"/>
      </a:accent5>
      <a:accent6>
        <a:srgbClr val="C913AD"/>
      </a:accent6>
      <a:hlink>
        <a:srgbClr val="FFE400"/>
      </a:hlink>
      <a:folHlink>
        <a:srgbClr val="A3EC6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4595ca7b-3a15-4971-af5f-cadc29c03e04">QPT3VHF6MKWP-83287781-41477</_dlc_DocId>
    <_dlc_DocIdUrl xmlns="4595ca7b-3a15-4971-af5f-cadc29c03e04">
      <Url>https://qataruniversity-prd.qu.edu.qa/_layouts/15/DocIdRedir.aspx?ID=QPT3VHF6MKWP-83287781-41477</Url>
      <Description>QPT3VHF6MKWP-83287781-41477</Description>
    </_dlc_DocIdUrl>
  </documentManagement>
</p:properti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Document" ma:contentTypeID="0x01010071B8B0ECDBA3C64CA17A0EDA1F583A22" ma:contentTypeVersion="10" ma:contentTypeDescription="Create a new document." ma:contentTypeScope="" ma:versionID="7d8cd048ccc8525b498775d87f95a921">
  <xsd:schema xmlns:xsd="http://www.w3.org/2001/XMLSchema" xmlns:xs="http://www.w3.org/2001/XMLSchema" xmlns:p="http://schemas.microsoft.com/office/2006/metadata/properties" xmlns:ns2="4595ca7b-3a15-4971-af5f-cadc29c03e04" targetNamespace="http://schemas.microsoft.com/office/2006/metadata/properties" ma:root="true" ma:fieldsID="91704bcc1b3d810af0b8b673c3023ee6" ns2:_="">
    <xsd:import namespace="4595ca7b-3a15-4971-af5f-cadc29c03e04"/>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595ca7b-3a15-4971-af5f-cadc29c03e04"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68FBE70-6B5C-4772-8648-EF3B8E29D3D8}"/>
</file>

<file path=customXml/itemProps2.xml><?xml version="1.0" encoding="utf-8"?>
<ds:datastoreItem xmlns:ds="http://schemas.openxmlformats.org/officeDocument/2006/customXml" ds:itemID="{878C610F-7516-4D10-9385-C1196E0DDBE0}"/>
</file>

<file path=customXml/itemProps3.xml><?xml version="1.0" encoding="utf-8"?>
<ds:datastoreItem xmlns:ds="http://schemas.openxmlformats.org/officeDocument/2006/customXml" ds:itemID="{ABD97D09-AC2F-489D-82F6-A8A077AC8D4E}"/>
</file>

<file path=customXml/itemProps4.xml><?xml version="1.0" encoding="utf-8"?>
<ds:datastoreItem xmlns:ds="http://schemas.openxmlformats.org/officeDocument/2006/customXml" ds:itemID="{8CBA048A-551B-4393-A75A-25597FF9C6FE}"/>
</file>

<file path=docProps/app.xml><?xml version="1.0" encoding="utf-8"?>
<Properties xmlns="http://schemas.openxmlformats.org/officeDocument/2006/extended-properties" xmlns:vt="http://schemas.openxmlformats.org/officeDocument/2006/docPropsVTypes">
  <TotalTime>0</TotalTime>
  <Words>1462</Words>
  <Application>Microsoft Office PowerPoint</Application>
  <PresentationFormat>On-screen Show (4:3)</PresentationFormat>
  <Paragraphs>172</Paragraphs>
  <Slides>27</Slides>
  <Notes>27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Corbel</vt:lpstr>
      <vt:lpstr>Noto Sans Symbols</vt:lpstr>
      <vt:lpstr>Focus</vt:lpstr>
      <vt:lpstr>SESRI   Workshop on Survey-based Experiments</vt:lpstr>
      <vt:lpstr>Outline: Session 6</vt:lpstr>
      <vt:lpstr>Methods vs. Substantive Experiments</vt:lpstr>
      <vt:lpstr>Common Approaches to Conducting Substantive Survey Experiments </vt:lpstr>
      <vt:lpstr>Framing Experiments</vt:lpstr>
      <vt:lpstr>Framing Theory</vt:lpstr>
      <vt:lpstr>Examples of Framing Effects</vt:lpstr>
      <vt:lpstr>Framing Experiments</vt:lpstr>
      <vt:lpstr>Framing Example: Opposition to Immigration</vt:lpstr>
      <vt:lpstr>Opposition to Immigration</vt:lpstr>
      <vt:lpstr>Opposition to Immigration</vt:lpstr>
      <vt:lpstr>Opposition to Immigration</vt:lpstr>
      <vt:lpstr>Opposition to Immigration</vt:lpstr>
      <vt:lpstr>Opposition to Immigration</vt:lpstr>
      <vt:lpstr>Opposition to Immigration</vt:lpstr>
      <vt:lpstr>Clicker Question 7</vt:lpstr>
      <vt:lpstr>Priming Experiments</vt:lpstr>
      <vt:lpstr>Clicker Question 8</vt:lpstr>
      <vt:lpstr>Priming Example: Emotions and Medical Information</vt:lpstr>
      <vt:lpstr>Emotions and Medical Information</vt:lpstr>
      <vt:lpstr>Priming Task</vt:lpstr>
      <vt:lpstr>Information Manipulation</vt:lpstr>
      <vt:lpstr>Emotions and Medical Information</vt:lpstr>
      <vt:lpstr>Emotions and Medical Information</vt:lpstr>
      <vt:lpstr>Emotions and Medical Information</vt:lpstr>
      <vt:lpstr>Emotions and Medical Information</vt:lpstr>
      <vt:lpstr>Clicker Question 9</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SESRI   Workshop on Survey-based Experiments</dc:title>
  <dc:creator>Noora Mohammed O J AlNaimi</dc:creator>
  <cp:lastModifiedBy>Noora Mohammed O J AlNaimi</cp:lastModifiedBy>
  <cp:revision>2</cp:revision>
  <dcterms:modified xsi:type="dcterms:W3CDTF">2017-11-14T05:44:13Z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0x01010071B8B0ECDBA3C64CA17A0EDA1F583A22</vt:lpwstr>
  </property>
  <property fmtid="{D5CDD505-2E9C-101B-9397-08002B2CF9AE}" pid="3" name="_dlc_DocIdItemGuid">
    <vt:lpwstr>54986986-96fa-4ebb-9c6b-1fb261a4fb01</vt:lpwstr>
  </property>
</Properties>
</file>